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0"/>
  </p:notesMasterIdLst>
  <p:sldIdLst>
    <p:sldId id="305" r:id="rId2"/>
    <p:sldId id="464" r:id="rId3"/>
    <p:sldId id="400" r:id="rId4"/>
    <p:sldId id="515" r:id="rId5"/>
    <p:sldId id="468" r:id="rId6"/>
    <p:sldId id="469" r:id="rId7"/>
    <p:sldId id="512" r:id="rId8"/>
    <p:sldId id="513" r:id="rId9"/>
    <p:sldId id="514" r:id="rId10"/>
    <p:sldId id="511" r:id="rId11"/>
    <p:sldId id="516" r:id="rId12"/>
    <p:sldId id="413" r:id="rId13"/>
    <p:sldId id="502" r:id="rId14"/>
    <p:sldId id="517" r:id="rId15"/>
    <p:sldId id="472" r:id="rId16"/>
    <p:sldId id="506" r:id="rId17"/>
    <p:sldId id="474" r:id="rId18"/>
    <p:sldId id="499" r:id="rId19"/>
    <p:sldId id="518" r:id="rId20"/>
    <p:sldId id="519" r:id="rId21"/>
    <p:sldId id="520" r:id="rId22"/>
    <p:sldId id="471" r:id="rId23"/>
    <p:sldId id="503" r:id="rId24"/>
    <p:sldId id="476" r:id="rId25"/>
    <p:sldId id="521" r:id="rId26"/>
    <p:sldId id="478" r:id="rId27"/>
    <p:sldId id="522" r:id="rId28"/>
    <p:sldId id="523" r:id="rId29"/>
    <p:sldId id="500" r:id="rId30"/>
    <p:sldId id="524" r:id="rId31"/>
    <p:sldId id="423" r:id="rId32"/>
    <p:sldId id="408" r:id="rId33"/>
    <p:sldId id="525" r:id="rId34"/>
    <p:sldId id="398" r:id="rId35"/>
    <p:sldId id="415" r:id="rId36"/>
    <p:sldId id="488" r:id="rId37"/>
    <p:sldId id="416" r:id="rId38"/>
    <p:sldId id="489" r:id="rId39"/>
    <p:sldId id="490" r:id="rId40"/>
    <p:sldId id="526" r:id="rId41"/>
    <p:sldId id="417" r:id="rId42"/>
    <p:sldId id="492" r:id="rId43"/>
    <p:sldId id="419" r:id="rId44"/>
    <p:sldId id="459" r:id="rId45"/>
    <p:sldId id="425" r:id="rId46"/>
    <p:sldId id="426" r:id="rId47"/>
    <p:sldId id="527" r:id="rId48"/>
    <p:sldId id="450" r:id="rId49"/>
    <p:sldId id="431" r:id="rId50"/>
    <p:sldId id="438" r:id="rId51"/>
    <p:sldId id="401" r:id="rId52"/>
    <p:sldId id="439" r:id="rId53"/>
    <p:sldId id="441" r:id="rId54"/>
    <p:sldId id="440" r:id="rId55"/>
    <p:sldId id="528" r:id="rId56"/>
    <p:sldId id="430" r:id="rId57"/>
    <p:sldId id="433" r:id="rId58"/>
    <p:sldId id="422" r:id="rId59"/>
    <p:sldId id="432" r:id="rId60"/>
    <p:sldId id="508" r:id="rId61"/>
    <p:sldId id="509" r:id="rId62"/>
    <p:sldId id="529" r:id="rId63"/>
    <p:sldId id="467" r:id="rId64"/>
    <p:sldId id="530" r:id="rId65"/>
    <p:sldId id="533" r:id="rId66"/>
    <p:sldId id="531" r:id="rId67"/>
    <p:sldId id="532" r:id="rId68"/>
    <p:sldId id="447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6669"/>
    <a:srgbClr val="B29A70"/>
    <a:srgbClr val="88B828"/>
    <a:srgbClr val="A6CC59"/>
    <a:srgbClr val="1FE3FF"/>
    <a:srgbClr val="161249"/>
    <a:srgbClr val="E3B217"/>
    <a:srgbClr val="6C6BB1"/>
    <a:srgbClr val="345C4D"/>
    <a:srgbClr val="885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E1F491-1007-4831-88AB-57A56DEAF0B2}">
  <a:tblStyle styleId="{7EE1F491-1007-4831-88AB-57A56DEAF0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16" autoAdjust="0"/>
    <p:restoredTop sz="89688"/>
  </p:normalViewPr>
  <p:slideViewPr>
    <p:cSldViewPr snapToObjects="1">
      <p:cViewPr varScale="1">
        <p:scale>
          <a:sx n="109" d="100"/>
          <a:sy n="109" d="100"/>
        </p:scale>
        <p:origin x="184" y="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FB7672-456F-4141-8B8C-B35EFAEA1262}" type="doc">
      <dgm:prSet loTypeId="urn:microsoft.com/office/officeart/2005/8/layout/orgChart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9B08049-A56D-2D40-93BF-634B4FB3292F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home</a:t>
          </a:r>
        </a:p>
      </dgm:t>
    </dgm:pt>
    <dgm:pt modelId="{DF7A16C1-B6D2-0B45-B72E-EFA51383869B}" type="parTrans" cxnId="{21F2C1D3-F99F-A140-AA85-7043F08C41B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4D5DEFE-24E7-7F45-A929-36E3465059FD}" type="sibTrans" cxnId="{21F2C1D3-F99F-A140-AA85-7043F08C41B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C78DC76-8EFD-0D4F-8D4D-7B330BF1F7B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john</a:t>
          </a:r>
        </a:p>
      </dgm:t>
    </dgm:pt>
    <dgm:pt modelId="{CC31E9AC-CC19-5840-B94B-173428967635}" type="parTrans" cxnId="{7B7E9C8A-D759-8248-B220-5344C38675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EEA8F3C-1E8D-AD40-96F0-EEAC6EE1A36B}" type="sibTrans" cxnId="{7B7E9C8A-D759-8248-B220-5344C38675C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E906D57-DD0E-6E4C-B1EC-3B480CADB8D0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users</a:t>
          </a:r>
        </a:p>
      </dgm:t>
    </dgm:pt>
    <dgm:pt modelId="{9374FC98-4FD3-6349-8E75-D8EC2E322E4D}" type="parTrans" cxnId="{977E5225-B29C-854D-8B53-01933DC2D11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7D81701-633A-CA42-91F7-5F5B3695D237}" type="sibTrans" cxnId="{977E5225-B29C-854D-8B53-01933DC2D11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E50C9BF-D921-354C-A616-D87927CAFE6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Documents</a:t>
          </a:r>
        </a:p>
      </dgm:t>
    </dgm:pt>
    <dgm:pt modelId="{D83977C1-CB0B-2541-92A1-7854AFBE3BE9}" type="parTrans" cxnId="{FB243B4F-55FA-E743-989C-BA2AEE05613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5BCF57-62D8-DF41-96E3-2F1CA8EC3AC2}" type="sibTrans" cxnId="{FB243B4F-55FA-E743-989C-BA2AEE05613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E89BC42-6838-6D44-B8F8-0C6A1EDD9E3A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myfile</a:t>
          </a:r>
        </a:p>
      </dgm:t>
    </dgm:pt>
    <dgm:pt modelId="{AEE2E6C3-7018-6845-BB66-D329422BDA4E}" type="parTrans" cxnId="{FD7A10BA-9D99-984B-AFE4-F132AD11922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EFB5565-CF6F-8D4F-87FF-F8C1EE94A14C}" type="sibTrans" cxnId="{FD7A10BA-9D99-984B-AFE4-F132AD11922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5A72559-C396-2547-8A42-3744828640FB}" type="pres">
      <dgm:prSet presAssocID="{E2FB7672-456F-4141-8B8C-B35EFAEA126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2F7918-72E4-944D-8870-97EBB1D29073}" type="pres">
      <dgm:prSet presAssocID="{C9B08049-A56D-2D40-93BF-634B4FB3292F}" presName="hierRoot1" presStyleCnt="0">
        <dgm:presLayoutVars>
          <dgm:hierBranch val="init"/>
        </dgm:presLayoutVars>
      </dgm:prSet>
      <dgm:spPr/>
    </dgm:pt>
    <dgm:pt modelId="{3EC35769-1D6D-C447-A7EE-AF8DAD9C2C1B}" type="pres">
      <dgm:prSet presAssocID="{C9B08049-A56D-2D40-93BF-634B4FB3292F}" presName="rootComposite1" presStyleCnt="0"/>
      <dgm:spPr/>
    </dgm:pt>
    <dgm:pt modelId="{E9F8AA13-D9B0-154D-B041-EC9A781FEECA}" type="pres">
      <dgm:prSet presAssocID="{C9B08049-A56D-2D40-93BF-634B4FB3292F}" presName="rootText1" presStyleLbl="node0" presStyleIdx="0" presStyleCnt="1">
        <dgm:presLayoutVars>
          <dgm:chPref val="3"/>
        </dgm:presLayoutVars>
      </dgm:prSet>
      <dgm:spPr/>
    </dgm:pt>
    <dgm:pt modelId="{FE0531E7-BFC3-C94F-851A-4F6E89217C04}" type="pres">
      <dgm:prSet presAssocID="{C9B08049-A56D-2D40-93BF-634B4FB3292F}" presName="rootConnector1" presStyleLbl="node1" presStyleIdx="0" presStyleCnt="0"/>
      <dgm:spPr/>
    </dgm:pt>
    <dgm:pt modelId="{749A0EA9-4D98-0744-9041-DB20D26D1C70}" type="pres">
      <dgm:prSet presAssocID="{C9B08049-A56D-2D40-93BF-634B4FB3292F}" presName="hierChild2" presStyleCnt="0"/>
      <dgm:spPr/>
    </dgm:pt>
    <dgm:pt modelId="{F95EF310-0CAD-1B4E-9D58-8BBBAE9B42A7}" type="pres">
      <dgm:prSet presAssocID="{9374FC98-4FD3-6349-8E75-D8EC2E322E4D}" presName="Name37" presStyleLbl="parChTrans1D2" presStyleIdx="0" presStyleCnt="1"/>
      <dgm:spPr/>
    </dgm:pt>
    <dgm:pt modelId="{59922D15-F5BE-EB41-ADDC-8A7AF1BAC504}" type="pres">
      <dgm:prSet presAssocID="{5E906D57-DD0E-6E4C-B1EC-3B480CADB8D0}" presName="hierRoot2" presStyleCnt="0">
        <dgm:presLayoutVars>
          <dgm:hierBranch val="init"/>
        </dgm:presLayoutVars>
      </dgm:prSet>
      <dgm:spPr/>
    </dgm:pt>
    <dgm:pt modelId="{00C33F8E-CD11-D546-AE04-927F31D45994}" type="pres">
      <dgm:prSet presAssocID="{5E906D57-DD0E-6E4C-B1EC-3B480CADB8D0}" presName="rootComposite" presStyleCnt="0"/>
      <dgm:spPr/>
    </dgm:pt>
    <dgm:pt modelId="{163540A7-D566-D748-A9BA-76FD071C397A}" type="pres">
      <dgm:prSet presAssocID="{5E906D57-DD0E-6E4C-B1EC-3B480CADB8D0}" presName="rootText" presStyleLbl="node2" presStyleIdx="0" presStyleCnt="1">
        <dgm:presLayoutVars>
          <dgm:chPref val="3"/>
        </dgm:presLayoutVars>
      </dgm:prSet>
      <dgm:spPr/>
    </dgm:pt>
    <dgm:pt modelId="{75AC46BD-3F07-DA40-A7B2-B31FC299453D}" type="pres">
      <dgm:prSet presAssocID="{5E906D57-DD0E-6E4C-B1EC-3B480CADB8D0}" presName="rootConnector" presStyleLbl="node2" presStyleIdx="0" presStyleCnt="1"/>
      <dgm:spPr/>
    </dgm:pt>
    <dgm:pt modelId="{267209AC-7A13-504C-8D91-AB9C3A3B6337}" type="pres">
      <dgm:prSet presAssocID="{5E906D57-DD0E-6E4C-B1EC-3B480CADB8D0}" presName="hierChild4" presStyleCnt="0"/>
      <dgm:spPr/>
    </dgm:pt>
    <dgm:pt modelId="{A98CA73B-7FF8-BF43-90B1-73912BDE35BA}" type="pres">
      <dgm:prSet presAssocID="{CC31E9AC-CC19-5840-B94B-173428967635}" presName="Name37" presStyleLbl="parChTrans1D3" presStyleIdx="0" presStyleCnt="1"/>
      <dgm:spPr/>
    </dgm:pt>
    <dgm:pt modelId="{00B09C41-A348-834D-8F11-4A1D85DFA8C2}" type="pres">
      <dgm:prSet presAssocID="{CC78DC76-8EFD-0D4F-8D4D-7B330BF1F7B8}" presName="hierRoot2" presStyleCnt="0">
        <dgm:presLayoutVars>
          <dgm:hierBranch val="init"/>
        </dgm:presLayoutVars>
      </dgm:prSet>
      <dgm:spPr/>
    </dgm:pt>
    <dgm:pt modelId="{BBDC6E0D-D8C2-0D4A-BEE6-BDBEBCB7D47C}" type="pres">
      <dgm:prSet presAssocID="{CC78DC76-8EFD-0D4F-8D4D-7B330BF1F7B8}" presName="rootComposite" presStyleCnt="0"/>
      <dgm:spPr/>
    </dgm:pt>
    <dgm:pt modelId="{84BFF396-79BA-7841-AD62-AACEE9265B53}" type="pres">
      <dgm:prSet presAssocID="{CC78DC76-8EFD-0D4F-8D4D-7B330BF1F7B8}" presName="rootText" presStyleLbl="node3" presStyleIdx="0" presStyleCnt="1">
        <dgm:presLayoutVars>
          <dgm:chPref val="3"/>
        </dgm:presLayoutVars>
      </dgm:prSet>
      <dgm:spPr/>
    </dgm:pt>
    <dgm:pt modelId="{20EB5189-CDA1-9F44-88C4-4B64C6D959CA}" type="pres">
      <dgm:prSet presAssocID="{CC78DC76-8EFD-0D4F-8D4D-7B330BF1F7B8}" presName="rootConnector" presStyleLbl="node3" presStyleIdx="0" presStyleCnt="1"/>
      <dgm:spPr/>
    </dgm:pt>
    <dgm:pt modelId="{79E2E705-FFFC-7849-BA5B-BEC75B979016}" type="pres">
      <dgm:prSet presAssocID="{CC78DC76-8EFD-0D4F-8D4D-7B330BF1F7B8}" presName="hierChild4" presStyleCnt="0"/>
      <dgm:spPr/>
    </dgm:pt>
    <dgm:pt modelId="{241E9E0E-AD33-CA47-BFB0-D271D5547F36}" type="pres">
      <dgm:prSet presAssocID="{D83977C1-CB0B-2541-92A1-7854AFBE3BE9}" presName="Name37" presStyleLbl="parChTrans1D4" presStyleIdx="0" presStyleCnt="2"/>
      <dgm:spPr/>
    </dgm:pt>
    <dgm:pt modelId="{ECA60E34-04E3-7141-81EB-8CC090C1A6E3}" type="pres">
      <dgm:prSet presAssocID="{8E50C9BF-D921-354C-A616-D87927CAFE61}" presName="hierRoot2" presStyleCnt="0">
        <dgm:presLayoutVars>
          <dgm:hierBranch val="init"/>
        </dgm:presLayoutVars>
      </dgm:prSet>
      <dgm:spPr/>
    </dgm:pt>
    <dgm:pt modelId="{F2951356-7994-6549-BEE8-668E770FFF0E}" type="pres">
      <dgm:prSet presAssocID="{8E50C9BF-D921-354C-A616-D87927CAFE61}" presName="rootComposite" presStyleCnt="0"/>
      <dgm:spPr/>
    </dgm:pt>
    <dgm:pt modelId="{0917B4CA-9A21-3D43-8D12-0A037DC0A7E4}" type="pres">
      <dgm:prSet presAssocID="{8E50C9BF-D921-354C-A616-D87927CAFE61}" presName="rootText" presStyleLbl="node4" presStyleIdx="0" presStyleCnt="2" custScaleX="121542">
        <dgm:presLayoutVars>
          <dgm:chPref val="3"/>
        </dgm:presLayoutVars>
      </dgm:prSet>
      <dgm:spPr/>
    </dgm:pt>
    <dgm:pt modelId="{8620ED5D-151A-C84A-A1C1-01072CAF7830}" type="pres">
      <dgm:prSet presAssocID="{8E50C9BF-D921-354C-A616-D87927CAFE61}" presName="rootConnector" presStyleLbl="node4" presStyleIdx="0" presStyleCnt="2"/>
      <dgm:spPr/>
    </dgm:pt>
    <dgm:pt modelId="{28A1A5FE-3113-604E-8B33-EB112DD91753}" type="pres">
      <dgm:prSet presAssocID="{8E50C9BF-D921-354C-A616-D87927CAFE61}" presName="hierChild4" presStyleCnt="0"/>
      <dgm:spPr/>
    </dgm:pt>
    <dgm:pt modelId="{5410DDCF-3386-A843-99BB-2D1511E3780C}" type="pres">
      <dgm:prSet presAssocID="{AEE2E6C3-7018-6845-BB66-D329422BDA4E}" presName="Name37" presStyleLbl="parChTrans1D4" presStyleIdx="1" presStyleCnt="2"/>
      <dgm:spPr/>
    </dgm:pt>
    <dgm:pt modelId="{15B3BFD1-78C1-E149-81FA-4559073A22DB}" type="pres">
      <dgm:prSet presAssocID="{2E89BC42-6838-6D44-B8F8-0C6A1EDD9E3A}" presName="hierRoot2" presStyleCnt="0">
        <dgm:presLayoutVars>
          <dgm:hierBranch val="init"/>
        </dgm:presLayoutVars>
      </dgm:prSet>
      <dgm:spPr/>
    </dgm:pt>
    <dgm:pt modelId="{50F3599E-3EEB-3043-9B46-611DF79F8363}" type="pres">
      <dgm:prSet presAssocID="{2E89BC42-6838-6D44-B8F8-0C6A1EDD9E3A}" presName="rootComposite" presStyleCnt="0"/>
      <dgm:spPr/>
    </dgm:pt>
    <dgm:pt modelId="{7CA06444-2554-3E4D-A02A-3FE8AEE2B903}" type="pres">
      <dgm:prSet presAssocID="{2E89BC42-6838-6D44-B8F8-0C6A1EDD9E3A}" presName="rootText" presStyleLbl="node4" presStyleIdx="1" presStyleCnt="2">
        <dgm:presLayoutVars>
          <dgm:chPref val="3"/>
        </dgm:presLayoutVars>
      </dgm:prSet>
      <dgm:spPr/>
    </dgm:pt>
    <dgm:pt modelId="{920C088C-9BDE-DF49-A27D-7BE1292DAF0D}" type="pres">
      <dgm:prSet presAssocID="{2E89BC42-6838-6D44-B8F8-0C6A1EDD9E3A}" presName="rootConnector" presStyleLbl="node4" presStyleIdx="1" presStyleCnt="2"/>
      <dgm:spPr/>
    </dgm:pt>
    <dgm:pt modelId="{1EB4DABC-A4D3-EB47-A2C8-2BEF8EA1CB21}" type="pres">
      <dgm:prSet presAssocID="{2E89BC42-6838-6D44-B8F8-0C6A1EDD9E3A}" presName="hierChild4" presStyleCnt="0"/>
      <dgm:spPr/>
    </dgm:pt>
    <dgm:pt modelId="{271A7EC8-50B9-334A-8ABA-31EFE8D91B3D}" type="pres">
      <dgm:prSet presAssocID="{2E89BC42-6838-6D44-B8F8-0C6A1EDD9E3A}" presName="hierChild5" presStyleCnt="0"/>
      <dgm:spPr/>
    </dgm:pt>
    <dgm:pt modelId="{C311EC5E-8A24-7F4B-B3D8-C9B6EBA8A88F}" type="pres">
      <dgm:prSet presAssocID="{8E50C9BF-D921-354C-A616-D87927CAFE61}" presName="hierChild5" presStyleCnt="0"/>
      <dgm:spPr/>
    </dgm:pt>
    <dgm:pt modelId="{CCB0A639-7C93-4146-B89A-681341ACFDB5}" type="pres">
      <dgm:prSet presAssocID="{CC78DC76-8EFD-0D4F-8D4D-7B330BF1F7B8}" presName="hierChild5" presStyleCnt="0"/>
      <dgm:spPr/>
    </dgm:pt>
    <dgm:pt modelId="{E18FE0BC-0C15-AD42-8C00-8CBA3E0E8D22}" type="pres">
      <dgm:prSet presAssocID="{5E906D57-DD0E-6E4C-B1EC-3B480CADB8D0}" presName="hierChild5" presStyleCnt="0"/>
      <dgm:spPr/>
    </dgm:pt>
    <dgm:pt modelId="{53532671-8D43-E643-9D6D-ECE1541D7D95}" type="pres">
      <dgm:prSet presAssocID="{C9B08049-A56D-2D40-93BF-634B4FB3292F}" presName="hierChild3" presStyleCnt="0"/>
      <dgm:spPr/>
    </dgm:pt>
  </dgm:ptLst>
  <dgm:cxnLst>
    <dgm:cxn modelId="{8D39B515-2302-3C44-8588-3B0BE8B61997}" type="presOf" srcId="{2E89BC42-6838-6D44-B8F8-0C6A1EDD9E3A}" destId="{7CA06444-2554-3E4D-A02A-3FE8AEE2B903}" srcOrd="0" destOrd="0" presId="urn:microsoft.com/office/officeart/2005/8/layout/orgChart1"/>
    <dgm:cxn modelId="{42CD0722-D699-C848-A8C0-901D14597BA9}" type="presOf" srcId="{8E50C9BF-D921-354C-A616-D87927CAFE61}" destId="{0917B4CA-9A21-3D43-8D12-0A037DC0A7E4}" srcOrd="0" destOrd="0" presId="urn:microsoft.com/office/officeart/2005/8/layout/orgChart1"/>
    <dgm:cxn modelId="{F1E0B522-0770-6342-B1C3-5835AB5C8635}" type="presOf" srcId="{5E906D57-DD0E-6E4C-B1EC-3B480CADB8D0}" destId="{75AC46BD-3F07-DA40-A7B2-B31FC299453D}" srcOrd="1" destOrd="0" presId="urn:microsoft.com/office/officeart/2005/8/layout/orgChart1"/>
    <dgm:cxn modelId="{977E5225-B29C-854D-8B53-01933DC2D11E}" srcId="{C9B08049-A56D-2D40-93BF-634B4FB3292F}" destId="{5E906D57-DD0E-6E4C-B1EC-3B480CADB8D0}" srcOrd="0" destOrd="0" parTransId="{9374FC98-4FD3-6349-8E75-D8EC2E322E4D}" sibTransId="{07D81701-633A-CA42-91F7-5F5B3695D237}"/>
    <dgm:cxn modelId="{EB292539-F7F8-4E4F-877C-3934696CAF9B}" type="presOf" srcId="{C9B08049-A56D-2D40-93BF-634B4FB3292F}" destId="{E9F8AA13-D9B0-154D-B041-EC9A781FEECA}" srcOrd="0" destOrd="0" presId="urn:microsoft.com/office/officeart/2005/8/layout/orgChart1"/>
    <dgm:cxn modelId="{B456433A-9A59-6246-8AE5-D9846D9180E5}" type="presOf" srcId="{CC78DC76-8EFD-0D4F-8D4D-7B330BF1F7B8}" destId="{20EB5189-CDA1-9F44-88C4-4B64C6D959CA}" srcOrd="1" destOrd="0" presId="urn:microsoft.com/office/officeart/2005/8/layout/orgChart1"/>
    <dgm:cxn modelId="{35EB5844-95B4-9A43-A13D-629CB76FCFD2}" type="presOf" srcId="{CC78DC76-8EFD-0D4F-8D4D-7B330BF1F7B8}" destId="{84BFF396-79BA-7841-AD62-AACEE9265B53}" srcOrd="0" destOrd="0" presId="urn:microsoft.com/office/officeart/2005/8/layout/orgChart1"/>
    <dgm:cxn modelId="{FB243B4F-55FA-E743-989C-BA2AEE056136}" srcId="{CC78DC76-8EFD-0D4F-8D4D-7B330BF1F7B8}" destId="{8E50C9BF-D921-354C-A616-D87927CAFE61}" srcOrd="0" destOrd="0" parTransId="{D83977C1-CB0B-2541-92A1-7854AFBE3BE9}" sibTransId="{755BCF57-62D8-DF41-96E3-2F1CA8EC3AC2}"/>
    <dgm:cxn modelId="{EE9DE559-18ED-B04C-ABCF-C9D330D5B328}" type="presOf" srcId="{8E50C9BF-D921-354C-A616-D87927CAFE61}" destId="{8620ED5D-151A-C84A-A1C1-01072CAF7830}" srcOrd="1" destOrd="0" presId="urn:microsoft.com/office/officeart/2005/8/layout/orgChart1"/>
    <dgm:cxn modelId="{7BD10E5B-3F10-2447-8119-C138EA9E3234}" type="presOf" srcId="{2E89BC42-6838-6D44-B8F8-0C6A1EDD9E3A}" destId="{920C088C-9BDE-DF49-A27D-7BE1292DAF0D}" srcOrd="1" destOrd="0" presId="urn:microsoft.com/office/officeart/2005/8/layout/orgChart1"/>
    <dgm:cxn modelId="{91A30868-1016-E44C-95DA-6D031E7018F6}" type="presOf" srcId="{C9B08049-A56D-2D40-93BF-634B4FB3292F}" destId="{FE0531E7-BFC3-C94F-851A-4F6E89217C04}" srcOrd="1" destOrd="0" presId="urn:microsoft.com/office/officeart/2005/8/layout/orgChart1"/>
    <dgm:cxn modelId="{EF1C2873-93E1-E847-9330-8ACD2A8FE44D}" type="presOf" srcId="{9374FC98-4FD3-6349-8E75-D8EC2E322E4D}" destId="{F95EF310-0CAD-1B4E-9D58-8BBBAE9B42A7}" srcOrd="0" destOrd="0" presId="urn:microsoft.com/office/officeart/2005/8/layout/orgChart1"/>
    <dgm:cxn modelId="{88421075-5276-D34F-9F01-CA06D9D2F289}" type="presOf" srcId="{D83977C1-CB0B-2541-92A1-7854AFBE3BE9}" destId="{241E9E0E-AD33-CA47-BFB0-D271D5547F36}" srcOrd="0" destOrd="0" presId="urn:microsoft.com/office/officeart/2005/8/layout/orgChart1"/>
    <dgm:cxn modelId="{7B7E9C8A-D759-8248-B220-5344C38675CC}" srcId="{5E906D57-DD0E-6E4C-B1EC-3B480CADB8D0}" destId="{CC78DC76-8EFD-0D4F-8D4D-7B330BF1F7B8}" srcOrd="0" destOrd="0" parTransId="{CC31E9AC-CC19-5840-B94B-173428967635}" sibTransId="{FEEA8F3C-1E8D-AD40-96F0-EEAC6EE1A36B}"/>
    <dgm:cxn modelId="{D10F028D-FBB2-6944-8A90-7CD6E90BA786}" type="presOf" srcId="{5E906D57-DD0E-6E4C-B1EC-3B480CADB8D0}" destId="{163540A7-D566-D748-A9BA-76FD071C397A}" srcOrd="0" destOrd="0" presId="urn:microsoft.com/office/officeart/2005/8/layout/orgChart1"/>
    <dgm:cxn modelId="{24D7A0AC-5AEA-6C4C-B7F3-91F2E634D9C0}" type="presOf" srcId="{CC31E9AC-CC19-5840-B94B-173428967635}" destId="{A98CA73B-7FF8-BF43-90B1-73912BDE35BA}" srcOrd="0" destOrd="0" presId="urn:microsoft.com/office/officeart/2005/8/layout/orgChart1"/>
    <dgm:cxn modelId="{FD7A10BA-9D99-984B-AFE4-F132AD11922D}" srcId="{8E50C9BF-D921-354C-A616-D87927CAFE61}" destId="{2E89BC42-6838-6D44-B8F8-0C6A1EDD9E3A}" srcOrd="0" destOrd="0" parTransId="{AEE2E6C3-7018-6845-BB66-D329422BDA4E}" sibTransId="{6EFB5565-CF6F-8D4F-87FF-F8C1EE94A14C}"/>
    <dgm:cxn modelId="{B4B8AFC7-8893-6F4C-B64A-4029E9629DC0}" type="presOf" srcId="{AEE2E6C3-7018-6845-BB66-D329422BDA4E}" destId="{5410DDCF-3386-A843-99BB-2D1511E3780C}" srcOrd="0" destOrd="0" presId="urn:microsoft.com/office/officeart/2005/8/layout/orgChart1"/>
    <dgm:cxn modelId="{21F2C1D3-F99F-A140-AA85-7043F08C41B4}" srcId="{E2FB7672-456F-4141-8B8C-B35EFAEA1262}" destId="{C9B08049-A56D-2D40-93BF-634B4FB3292F}" srcOrd="0" destOrd="0" parTransId="{DF7A16C1-B6D2-0B45-B72E-EFA51383869B}" sibTransId="{64D5DEFE-24E7-7F45-A929-36E3465059FD}"/>
    <dgm:cxn modelId="{B127A1E1-3B05-204D-8A1A-3B08592777A3}" type="presOf" srcId="{E2FB7672-456F-4141-8B8C-B35EFAEA1262}" destId="{45A72559-C396-2547-8A42-3744828640FB}" srcOrd="0" destOrd="0" presId="urn:microsoft.com/office/officeart/2005/8/layout/orgChart1"/>
    <dgm:cxn modelId="{2E7607C2-F9EC-6C40-8FEF-A742C0CABE6E}" type="presParOf" srcId="{45A72559-C396-2547-8A42-3744828640FB}" destId="{D12F7918-72E4-944D-8870-97EBB1D29073}" srcOrd="0" destOrd="0" presId="urn:microsoft.com/office/officeart/2005/8/layout/orgChart1"/>
    <dgm:cxn modelId="{AEC13A70-914E-DE47-B57D-D1F819994136}" type="presParOf" srcId="{D12F7918-72E4-944D-8870-97EBB1D29073}" destId="{3EC35769-1D6D-C447-A7EE-AF8DAD9C2C1B}" srcOrd="0" destOrd="0" presId="urn:microsoft.com/office/officeart/2005/8/layout/orgChart1"/>
    <dgm:cxn modelId="{621F1CEA-2CD8-B44C-9CF4-8297E50175F0}" type="presParOf" srcId="{3EC35769-1D6D-C447-A7EE-AF8DAD9C2C1B}" destId="{E9F8AA13-D9B0-154D-B041-EC9A781FEECA}" srcOrd="0" destOrd="0" presId="urn:microsoft.com/office/officeart/2005/8/layout/orgChart1"/>
    <dgm:cxn modelId="{8DFE897E-B6D6-C04A-AE2A-EDAA95020F48}" type="presParOf" srcId="{3EC35769-1D6D-C447-A7EE-AF8DAD9C2C1B}" destId="{FE0531E7-BFC3-C94F-851A-4F6E89217C04}" srcOrd="1" destOrd="0" presId="urn:microsoft.com/office/officeart/2005/8/layout/orgChart1"/>
    <dgm:cxn modelId="{B7EAB342-49C1-5F47-9057-66E4CD4CD766}" type="presParOf" srcId="{D12F7918-72E4-944D-8870-97EBB1D29073}" destId="{749A0EA9-4D98-0744-9041-DB20D26D1C70}" srcOrd="1" destOrd="0" presId="urn:microsoft.com/office/officeart/2005/8/layout/orgChart1"/>
    <dgm:cxn modelId="{5A015467-D079-E947-8290-F2026C10630F}" type="presParOf" srcId="{749A0EA9-4D98-0744-9041-DB20D26D1C70}" destId="{F95EF310-0CAD-1B4E-9D58-8BBBAE9B42A7}" srcOrd="0" destOrd="0" presId="urn:microsoft.com/office/officeart/2005/8/layout/orgChart1"/>
    <dgm:cxn modelId="{1619C648-FFE5-6945-94AB-AD7B566397C0}" type="presParOf" srcId="{749A0EA9-4D98-0744-9041-DB20D26D1C70}" destId="{59922D15-F5BE-EB41-ADDC-8A7AF1BAC504}" srcOrd="1" destOrd="0" presId="urn:microsoft.com/office/officeart/2005/8/layout/orgChart1"/>
    <dgm:cxn modelId="{F34C8D51-93F1-8442-8C7A-89F5F53E9DFB}" type="presParOf" srcId="{59922D15-F5BE-EB41-ADDC-8A7AF1BAC504}" destId="{00C33F8E-CD11-D546-AE04-927F31D45994}" srcOrd="0" destOrd="0" presId="urn:microsoft.com/office/officeart/2005/8/layout/orgChart1"/>
    <dgm:cxn modelId="{8785E73C-1043-AF46-A7E1-5BA00FD60264}" type="presParOf" srcId="{00C33F8E-CD11-D546-AE04-927F31D45994}" destId="{163540A7-D566-D748-A9BA-76FD071C397A}" srcOrd="0" destOrd="0" presId="urn:microsoft.com/office/officeart/2005/8/layout/orgChart1"/>
    <dgm:cxn modelId="{F4021BBB-D075-6D4E-AE8F-9FAF08A739CE}" type="presParOf" srcId="{00C33F8E-CD11-D546-AE04-927F31D45994}" destId="{75AC46BD-3F07-DA40-A7B2-B31FC299453D}" srcOrd="1" destOrd="0" presId="urn:microsoft.com/office/officeart/2005/8/layout/orgChart1"/>
    <dgm:cxn modelId="{EF7080A9-8EEA-944B-AF86-8CEA4E6920E1}" type="presParOf" srcId="{59922D15-F5BE-EB41-ADDC-8A7AF1BAC504}" destId="{267209AC-7A13-504C-8D91-AB9C3A3B6337}" srcOrd="1" destOrd="0" presId="urn:microsoft.com/office/officeart/2005/8/layout/orgChart1"/>
    <dgm:cxn modelId="{7B8E11FE-2B9F-E849-B6BD-805E6CE86E56}" type="presParOf" srcId="{267209AC-7A13-504C-8D91-AB9C3A3B6337}" destId="{A98CA73B-7FF8-BF43-90B1-73912BDE35BA}" srcOrd="0" destOrd="0" presId="urn:microsoft.com/office/officeart/2005/8/layout/orgChart1"/>
    <dgm:cxn modelId="{E6005BD4-9929-F546-B479-61FF02F339BF}" type="presParOf" srcId="{267209AC-7A13-504C-8D91-AB9C3A3B6337}" destId="{00B09C41-A348-834D-8F11-4A1D85DFA8C2}" srcOrd="1" destOrd="0" presId="urn:microsoft.com/office/officeart/2005/8/layout/orgChart1"/>
    <dgm:cxn modelId="{869D3FF8-F1DF-D94B-B1D9-8D5AF153E419}" type="presParOf" srcId="{00B09C41-A348-834D-8F11-4A1D85DFA8C2}" destId="{BBDC6E0D-D8C2-0D4A-BEE6-BDBEBCB7D47C}" srcOrd="0" destOrd="0" presId="urn:microsoft.com/office/officeart/2005/8/layout/orgChart1"/>
    <dgm:cxn modelId="{F836DF7B-12AB-894A-9950-F689D6BD7C47}" type="presParOf" srcId="{BBDC6E0D-D8C2-0D4A-BEE6-BDBEBCB7D47C}" destId="{84BFF396-79BA-7841-AD62-AACEE9265B53}" srcOrd="0" destOrd="0" presId="urn:microsoft.com/office/officeart/2005/8/layout/orgChart1"/>
    <dgm:cxn modelId="{63FA4969-B6BE-4342-BC18-4DF27F8C696D}" type="presParOf" srcId="{BBDC6E0D-D8C2-0D4A-BEE6-BDBEBCB7D47C}" destId="{20EB5189-CDA1-9F44-88C4-4B64C6D959CA}" srcOrd="1" destOrd="0" presId="urn:microsoft.com/office/officeart/2005/8/layout/orgChart1"/>
    <dgm:cxn modelId="{A104CAFF-C580-1049-A701-D60E5E6351A6}" type="presParOf" srcId="{00B09C41-A348-834D-8F11-4A1D85DFA8C2}" destId="{79E2E705-FFFC-7849-BA5B-BEC75B979016}" srcOrd="1" destOrd="0" presId="urn:microsoft.com/office/officeart/2005/8/layout/orgChart1"/>
    <dgm:cxn modelId="{0178F044-451A-B844-9168-3EF518E759C6}" type="presParOf" srcId="{79E2E705-FFFC-7849-BA5B-BEC75B979016}" destId="{241E9E0E-AD33-CA47-BFB0-D271D5547F36}" srcOrd="0" destOrd="0" presId="urn:microsoft.com/office/officeart/2005/8/layout/orgChart1"/>
    <dgm:cxn modelId="{DBA31F82-F34A-0B49-97A0-6E22DC7EB781}" type="presParOf" srcId="{79E2E705-FFFC-7849-BA5B-BEC75B979016}" destId="{ECA60E34-04E3-7141-81EB-8CC090C1A6E3}" srcOrd="1" destOrd="0" presId="urn:microsoft.com/office/officeart/2005/8/layout/orgChart1"/>
    <dgm:cxn modelId="{6A233C6F-D663-DA42-A5B5-E22849C35DD7}" type="presParOf" srcId="{ECA60E34-04E3-7141-81EB-8CC090C1A6E3}" destId="{F2951356-7994-6549-BEE8-668E770FFF0E}" srcOrd="0" destOrd="0" presId="urn:microsoft.com/office/officeart/2005/8/layout/orgChart1"/>
    <dgm:cxn modelId="{B418E931-1BBD-6A45-810B-6A717D939003}" type="presParOf" srcId="{F2951356-7994-6549-BEE8-668E770FFF0E}" destId="{0917B4CA-9A21-3D43-8D12-0A037DC0A7E4}" srcOrd="0" destOrd="0" presId="urn:microsoft.com/office/officeart/2005/8/layout/orgChart1"/>
    <dgm:cxn modelId="{2A90C237-9C59-E140-896C-776430483394}" type="presParOf" srcId="{F2951356-7994-6549-BEE8-668E770FFF0E}" destId="{8620ED5D-151A-C84A-A1C1-01072CAF7830}" srcOrd="1" destOrd="0" presId="urn:microsoft.com/office/officeart/2005/8/layout/orgChart1"/>
    <dgm:cxn modelId="{CF7C8FEE-756F-5644-A08F-645F2570FD7B}" type="presParOf" srcId="{ECA60E34-04E3-7141-81EB-8CC090C1A6E3}" destId="{28A1A5FE-3113-604E-8B33-EB112DD91753}" srcOrd="1" destOrd="0" presId="urn:microsoft.com/office/officeart/2005/8/layout/orgChart1"/>
    <dgm:cxn modelId="{D34674CE-B17E-394B-A21E-20A8CC69C996}" type="presParOf" srcId="{28A1A5FE-3113-604E-8B33-EB112DD91753}" destId="{5410DDCF-3386-A843-99BB-2D1511E3780C}" srcOrd="0" destOrd="0" presId="urn:microsoft.com/office/officeart/2005/8/layout/orgChart1"/>
    <dgm:cxn modelId="{B7AF18FD-58F1-FF47-9A07-2FED91F6A0E5}" type="presParOf" srcId="{28A1A5FE-3113-604E-8B33-EB112DD91753}" destId="{15B3BFD1-78C1-E149-81FA-4559073A22DB}" srcOrd="1" destOrd="0" presId="urn:microsoft.com/office/officeart/2005/8/layout/orgChart1"/>
    <dgm:cxn modelId="{E7716B28-FF99-1148-A5D4-0ABBEA8251DF}" type="presParOf" srcId="{15B3BFD1-78C1-E149-81FA-4559073A22DB}" destId="{50F3599E-3EEB-3043-9B46-611DF79F8363}" srcOrd="0" destOrd="0" presId="urn:microsoft.com/office/officeart/2005/8/layout/orgChart1"/>
    <dgm:cxn modelId="{7133057E-AC92-2A49-8B62-F18D5C265F20}" type="presParOf" srcId="{50F3599E-3EEB-3043-9B46-611DF79F8363}" destId="{7CA06444-2554-3E4D-A02A-3FE8AEE2B903}" srcOrd="0" destOrd="0" presId="urn:microsoft.com/office/officeart/2005/8/layout/orgChart1"/>
    <dgm:cxn modelId="{FF4BEA1A-D911-FA46-9FB7-AC7C77807527}" type="presParOf" srcId="{50F3599E-3EEB-3043-9B46-611DF79F8363}" destId="{920C088C-9BDE-DF49-A27D-7BE1292DAF0D}" srcOrd="1" destOrd="0" presId="urn:microsoft.com/office/officeart/2005/8/layout/orgChart1"/>
    <dgm:cxn modelId="{CBF39E32-206C-9149-938B-B7D74B638946}" type="presParOf" srcId="{15B3BFD1-78C1-E149-81FA-4559073A22DB}" destId="{1EB4DABC-A4D3-EB47-A2C8-2BEF8EA1CB21}" srcOrd="1" destOrd="0" presId="urn:microsoft.com/office/officeart/2005/8/layout/orgChart1"/>
    <dgm:cxn modelId="{14B290A9-5568-EF45-B965-03C72E3A8782}" type="presParOf" srcId="{15B3BFD1-78C1-E149-81FA-4559073A22DB}" destId="{271A7EC8-50B9-334A-8ABA-31EFE8D91B3D}" srcOrd="2" destOrd="0" presId="urn:microsoft.com/office/officeart/2005/8/layout/orgChart1"/>
    <dgm:cxn modelId="{4459BDA0-055A-0042-8DEF-008800245AF9}" type="presParOf" srcId="{ECA60E34-04E3-7141-81EB-8CC090C1A6E3}" destId="{C311EC5E-8A24-7F4B-B3D8-C9B6EBA8A88F}" srcOrd="2" destOrd="0" presId="urn:microsoft.com/office/officeart/2005/8/layout/orgChart1"/>
    <dgm:cxn modelId="{64EA2115-15A4-C34A-B79E-666521745D6E}" type="presParOf" srcId="{00B09C41-A348-834D-8F11-4A1D85DFA8C2}" destId="{CCB0A639-7C93-4146-B89A-681341ACFDB5}" srcOrd="2" destOrd="0" presId="urn:microsoft.com/office/officeart/2005/8/layout/orgChart1"/>
    <dgm:cxn modelId="{F540D6FC-58AE-754A-8C64-87EC09D582AE}" type="presParOf" srcId="{59922D15-F5BE-EB41-ADDC-8A7AF1BAC504}" destId="{E18FE0BC-0C15-AD42-8C00-8CBA3E0E8D22}" srcOrd="2" destOrd="0" presId="urn:microsoft.com/office/officeart/2005/8/layout/orgChart1"/>
    <dgm:cxn modelId="{52832D7A-8FB0-1D48-B181-EF1F3FD4B28D}" type="presParOf" srcId="{D12F7918-72E4-944D-8870-97EBB1D29073}" destId="{53532671-8D43-E643-9D6D-ECE1541D7D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FB7672-456F-4141-8B8C-B35EFAEA1262}" type="doc">
      <dgm:prSet loTypeId="urn:microsoft.com/office/officeart/2005/8/layout/orgChart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CDD62E-C74F-D042-BAD4-3D6070023447}">
      <dgm:prSet phldrT="[Text]"/>
      <dgm:spPr/>
      <dgm:t>
        <a:bodyPr/>
        <a:lstStyle/>
        <a:p>
          <a:r>
            <a:rPr lang="en-GB" dirty="0"/>
            <a:t>/</a:t>
          </a:r>
        </a:p>
      </dgm:t>
    </dgm:pt>
    <dgm:pt modelId="{0E88D968-AC76-3944-82AD-DECDB129134C}" type="parTrans" cxnId="{969E0833-887F-1D48-B209-B71F9F4397D8}">
      <dgm:prSet/>
      <dgm:spPr/>
      <dgm:t>
        <a:bodyPr/>
        <a:lstStyle/>
        <a:p>
          <a:endParaRPr lang="en-GB"/>
        </a:p>
      </dgm:t>
    </dgm:pt>
    <dgm:pt modelId="{1EC7900D-304D-0D47-B6F3-1689AB7EA034}" type="sibTrans" cxnId="{969E0833-887F-1D48-B209-B71F9F4397D8}">
      <dgm:prSet/>
      <dgm:spPr/>
      <dgm:t>
        <a:bodyPr/>
        <a:lstStyle/>
        <a:p>
          <a:endParaRPr lang="en-GB"/>
        </a:p>
      </dgm:t>
    </dgm:pt>
    <dgm:pt modelId="{C9B08049-A56D-2D40-93BF-634B4FB3292F}">
      <dgm:prSet phldrT="[Text]"/>
      <dgm:spPr/>
      <dgm:t>
        <a:bodyPr/>
        <a:lstStyle/>
        <a:p>
          <a:r>
            <a:rPr lang="en-GB" dirty="0"/>
            <a:t>home</a:t>
          </a:r>
        </a:p>
      </dgm:t>
    </dgm:pt>
    <dgm:pt modelId="{DF7A16C1-B6D2-0B45-B72E-EFA51383869B}" type="parTrans" cxnId="{21F2C1D3-F99F-A140-AA85-7043F08C41B4}">
      <dgm:prSet/>
      <dgm:spPr/>
      <dgm:t>
        <a:bodyPr/>
        <a:lstStyle/>
        <a:p>
          <a:endParaRPr lang="en-GB"/>
        </a:p>
      </dgm:t>
    </dgm:pt>
    <dgm:pt modelId="{64D5DEFE-24E7-7F45-A929-36E3465059FD}" type="sibTrans" cxnId="{21F2C1D3-F99F-A140-AA85-7043F08C41B4}">
      <dgm:prSet/>
      <dgm:spPr/>
      <dgm:t>
        <a:bodyPr/>
        <a:lstStyle/>
        <a:p>
          <a:endParaRPr lang="en-GB"/>
        </a:p>
      </dgm:t>
    </dgm:pt>
    <dgm:pt modelId="{A411700D-A3E6-524B-BB88-DF035D6F96FD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usr</a:t>
          </a:r>
        </a:p>
      </dgm:t>
    </dgm:pt>
    <dgm:pt modelId="{A77C6E39-050A-4540-BBFF-001FB2C2A78F}" type="parTrans" cxnId="{D2F1DE60-F464-494E-A2CA-0E1E92A6496D}">
      <dgm:prSet/>
      <dgm:spPr/>
      <dgm:t>
        <a:bodyPr/>
        <a:lstStyle/>
        <a:p>
          <a:endParaRPr lang="en-GB"/>
        </a:p>
      </dgm:t>
    </dgm:pt>
    <dgm:pt modelId="{0C0347E9-A820-3D48-9B48-788947BE41D1}" type="sibTrans" cxnId="{D2F1DE60-F464-494E-A2CA-0E1E92A6496D}">
      <dgm:prSet/>
      <dgm:spPr/>
      <dgm:t>
        <a:bodyPr/>
        <a:lstStyle/>
        <a:p>
          <a:endParaRPr lang="en-GB"/>
        </a:p>
      </dgm:t>
    </dgm:pt>
    <dgm:pt modelId="{035495CC-76E3-8C41-97CD-2B80938DFA19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var</a:t>
          </a:r>
        </a:p>
      </dgm:t>
    </dgm:pt>
    <dgm:pt modelId="{413775B2-F7F9-0948-B665-A3D8D121E651}" type="parTrans" cxnId="{DC107E41-6B82-6B40-893D-945102D0DECC}">
      <dgm:prSet/>
      <dgm:spPr/>
      <dgm:t>
        <a:bodyPr/>
        <a:lstStyle/>
        <a:p>
          <a:endParaRPr lang="en-GB"/>
        </a:p>
      </dgm:t>
    </dgm:pt>
    <dgm:pt modelId="{44470CFD-FB56-DC44-895B-5EB7D8D489F4}" type="sibTrans" cxnId="{DC107E41-6B82-6B40-893D-945102D0DECC}">
      <dgm:prSet/>
      <dgm:spPr/>
      <dgm:t>
        <a:bodyPr/>
        <a:lstStyle/>
        <a:p>
          <a:endParaRPr lang="en-GB"/>
        </a:p>
      </dgm:t>
    </dgm:pt>
    <dgm:pt modelId="{88380651-3FFF-B548-9A39-8E4D05851C68}">
      <dgm:prSet phldrT="[Text]"/>
      <dgm:spPr/>
      <dgm:t>
        <a:bodyPr/>
        <a:lstStyle/>
        <a:p>
          <a:r>
            <a:rPr lang="en-GB" dirty="0"/>
            <a:t>user2</a:t>
          </a:r>
        </a:p>
      </dgm:t>
    </dgm:pt>
    <dgm:pt modelId="{BDB13FAF-4A40-6746-90CE-10A1BD8C2CC7}" type="parTrans" cxnId="{5A9508D7-48BE-884F-B150-C65469AF7DEC}">
      <dgm:prSet/>
      <dgm:spPr/>
      <dgm:t>
        <a:bodyPr/>
        <a:lstStyle/>
        <a:p>
          <a:endParaRPr lang="en-GB"/>
        </a:p>
      </dgm:t>
    </dgm:pt>
    <dgm:pt modelId="{1C6F201E-8C4F-8E43-A37F-E3B7E122EC20}" type="sibTrans" cxnId="{5A9508D7-48BE-884F-B150-C65469AF7DEC}">
      <dgm:prSet/>
      <dgm:spPr/>
      <dgm:t>
        <a:bodyPr/>
        <a:lstStyle/>
        <a:p>
          <a:endParaRPr lang="en-GB"/>
        </a:p>
      </dgm:t>
    </dgm:pt>
    <dgm:pt modelId="{8708ECA9-929C-A44E-9C96-77F1A2E0C43C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tmp</a:t>
          </a:r>
        </a:p>
      </dgm:t>
    </dgm:pt>
    <dgm:pt modelId="{96DDCF57-6737-8E4A-9FEA-D1188BBAC993}" type="parTrans" cxnId="{5B6E274D-2310-5744-B081-F813105ED6D5}">
      <dgm:prSet/>
      <dgm:spPr/>
      <dgm:t>
        <a:bodyPr/>
        <a:lstStyle/>
        <a:p>
          <a:endParaRPr lang="en-GB"/>
        </a:p>
      </dgm:t>
    </dgm:pt>
    <dgm:pt modelId="{1916479F-B5E3-D046-BA20-AC9D08128631}" type="sibTrans" cxnId="{5B6E274D-2310-5744-B081-F813105ED6D5}">
      <dgm:prSet/>
      <dgm:spPr/>
      <dgm:t>
        <a:bodyPr/>
        <a:lstStyle/>
        <a:p>
          <a:endParaRPr lang="en-GB"/>
        </a:p>
      </dgm:t>
    </dgm:pt>
    <dgm:pt modelId="{CC78DC76-8EFD-0D4F-8D4D-7B330BF1F7B8}">
      <dgm:prSet phldrT="[Text]"/>
      <dgm:spPr/>
      <dgm:t>
        <a:bodyPr/>
        <a:lstStyle/>
        <a:p>
          <a:r>
            <a:rPr lang="en-GB" dirty="0"/>
            <a:t>user1</a:t>
          </a:r>
        </a:p>
      </dgm:t>
    </dgm:pt>
    <dgm:pt modelId="{CC31E9AC-CC19-5840-B94B-173428967635}" type="parTrans" cxnId="{7B7E9C8A-D759-8248-B220-5344C38675CC}">
      <dgm:prSet/>
      <dgm:spPr/>
      <dgm:t>
        <a:bodyPr/>
        <a:lstStyle/>
        <a:p>
          <a:endParaRPr lang="en-GB"/>
        </a:p>
      </dgm:t>
    </dgm:pt>
    <dgm:pt modelId="{FEEA8F3C-1E8D-AD40-96F0-EEAC6EE1A36B}" type="sibTrans" cxnId="{7B7E9C8A-D759-8248-B220-5344C38675CC}">
      <dgm:prSet/>
      <dgm:spPr/>
      <dgm:t>
        <a:bodyPr/>
        <a:lstStyle/>
        <a:p>
          <a:endParaRPr lang="en-GB"/>
        </a:p>
      </dgm:t>
    </dgm:pt>
    <dgm:pt modelId="{5E906D57-DD0E-6E4C-B1EC-3B480CADB8D0}">
      <dgm:prSet phldrT="[Text]"/>
      <dgm:spPr/>
      <dgm:t>
        <a:bodyPr/>
        <a:lstStyle/>
        <a:p>
          <a:r>
            <a:rPr lang="en-GB" dirty="0"/>
            <a:t>users</a:t>
          </a:r>
        </a:p>
      </dgm:t>
    </dgm:pt>
    <dgm:pt modelId="{9374FC98-4FD3-6349-8E75-D8EC2E322E4D}" type="parTrans" cxnId="{977E5225-B29C-854D-8B53-01933DC2D11E}">
      <dgm:prSet/>
      <dgm:spPr/>
      <dgm:t>
        <a:bodyPr/>
        <a:lstStyle/>
        <a:p>
          <a:endParaRPr lang="en-GB"/>
        </a:p>
      </dgm:t>
    </dgm:pt>
    <dgm:pt modelId="{07D81701-633A-CA42-91F7-5F5B3695D237}" type="sibTrans" cxnId="{977E5225-B29C-854D-8B53-01933DC2D11E}">
      <dgm:prSet/>
      <dgm:spPr/>
      <dgm:t>
        <a:bodyPr/>
        <a:lstStyle/>
        <a:p>
          <a:endParaRPr lang="en-GB"/>
        </a:p>
      </dgm:t>
    </dgm:pt>
    <dgm:pt modelId="{35B34EBE-E70F-664A-B358-ED672B3ABBD7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...</a:t>
          </a:r>
        </a:p>
      </dgm:t>
    </dgm:pt>
    <dgm:pt modelId="{B6A9380E-3A82-3F47-B3D0-EBA37C2D9272}" type="parTrans" cxnId="{02EE729A-5280-8A4E-B821-AB50680BE531}">
      <dgm:prSet/>
      <dgm:spPr/>
      <dgm:t>
        <a:bodyPr/>
        <a:lstStyle/>
        <a:p>
          <a:endParaRPr lang="en-GB"/>
        </a:p>
      </dgm:t>
    </dgm:pt>
    <dgm:pt modelId="{293CED8F-E1DF-6E43-B5FB-8C57388322CA}" type="sibTrans" cxnId="{02EE729A-5280-8A4E-B821-AB50680BE531}">
      <dgm:prSet/>
      <dgm:spPr/>
      <dgm:t>
        <a:bodyPr/>
        <a:lstStyle/>
        <a:p>
          <a:endParaRPr lang="en-GB"/>
        </a:p>
      </dgm:t>
    </dgm:pt>
    <dgm:pt modelId="{8E50C9BF-D921-354C-A616-D87927CAFE61}">
      <dgm:prSet phldrT="[Text]"/>
      <dgm:spPr/>
      <dgm:t>
        <a:bodyPr/>
        <a:lstStyle/>
        <a:p>
          <a:r>
            <a:rPr lang="en-GB" dirty="0"/>
            <a:t>prog</a:t>
          </a:r>
        </a:p>
      </dgm:t>
    </dgm:pt>
    <dgm:pt modelId="{D83977C1-CB0B-2541-92A1-7854AFBE3BE9}" type="parTrans" cxnId="{FB243B4F-55FA-E743-989C-BA2AEE056136}">
      <dgm:prSet/>
      <dgm:spPr/>
      <dgm:t>
        <a:bodyPr/>
        <a:lstStyle/>
        <a:p>
          <a:endParaRPr lang="en-GB"/>
        </a:p>
      </dgm:t>
    </dgm:pt>
    <dgm:pt modelId="{755BCF57-62D8-DF41-96E3-2F1CA8EC3AC2}" type="sibTrans" cxnId="{FB243B4F-55FA-E743-989C-BA2AEE056136}">
      <dgm:prSet/>
      <dgm:spPr/>
      <dgm:t>
        <a:bodyPr/>
        <a:lstStyle/>
        <a:p>
          <a:endParaRPr lang="en-GB"/>
        </a:p>
      </dgm:t>
    </dgm:pt>
    <dgm:pt modelId="{104AA023-853A-504A-810F-C7148AC66681}">
      <dgm:prSet phldrT="[Text]"/>
      <dgm:spPr/>
      <dgm:t>
        <a:bodyPr/>
        <a:lstStyle/>
        <a:p>
          <a:r>
            <a:rPr lang="en-GB" dirty="0"/>
            <a:t>docs</a:t>
          </a:r>
        </a:p>
      </dgm:t>
    </dgm:pt>
    <dgm:pt modelId="{54110109-E836-9544-B726-30528864AF75}" type="parTrans" cxnId="{A3DE638C-46F1-3C46-9831-48FD92B07794}">
      <dgm:prSet/>
      <dgm:spPr/>
      <dgm:t>
        <a:bodyPr/>
        <a:lstStyle/>
        <a:p>
          <a:endParaRPr lang="en-GB"/>
        </a:p>
      </dgm:t>
    </dgm:pt>
    <dgm:pt modelId="{920BA391-3516-4C48-BBFE-D12885A18145}" type="sibTrans" cxnId="{A3DE638C-46F1-3C46-9831-48FD92B07794}">
      <dgm:prSet/>
      <dgm:spPr/>
      <dgm:t>
        <a:bodyPr/>
        <a:lstStyle/>
        <a:p>
          <a:endParaRPr lang="en-GB"/>
        </a:p>
      </dgm:t>
    </dgm:pt>
    <dgm:pt modelId="{77757FDD-8C3D-8549-9C6B-29D2B9672102}">
      <dgm:prSet phldrT="[Text]"/>
      <dgm:spPr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Report.doc</a:t>
          </a:r>
        </a:p>
      </dgm:t>
    </dgm:pt>
    <dgm:pt modelId="{801A24B6-703E-5D45-8713-D94007AD1665}" type="parTrans" cxnId="{11A1DA99-D53F-7543-95F5-73DCFE753038}">
      <dgm:prSet/>
      <dgm:spPr/>
      <dgm:t>
        <a:bodyPr/>
        <a:lstStyle/>
        <a:p>
          <a:endParaRPr lang="en-GB"/>
        </a:p>
      </dgm:t>
    </dgm:pt>
    <dgm:pt modelId="{3DC80B63-A2F0-E84C-8FDB-318F678514A8}" type="sibTrans" cxnId="{11A1DA99-D53F-7543-95F5-73DCFE753038}">
      <dgm:prSet/>
      <dgm:spPr/>
      <dgm:t>
        <a:bodyPr/>
        <a:lstStyle/>
        <a:p>
          <a:endParaRPr lang="en-GB"/>
        </a:p>
      </dgm:t>
    </dgm:pt>
    <dgm:pt modelId="{A4708AAB-B6B5-AF4F-8902-6F8376462B21}">
      <dgm:prSet phldrT="[Text]"/>
      <dgm:spPr/>
      <dgm:t>
        <a:bodyPr/>
        <a:lstStyle/>
        <a:p>
          <a:r>
            <a:rPr lang="en-GB" dirty="0"/>
            <a:t>…</a:t>
          </a:r>
        </a:p>
      </dgm:t>
    </dgm:pt>
    <dgm:pt modelId="{01C1AE9D-1453-6543-AE4E-0C173B4ED183}" type="parTrans" cxnId="{6DADAAC3-8930-574F-951D-772E890C8392}">
      <dgm:prSet/>
      <dgm:spPr/>
      <dgm:t>
        <a:bodyPr/>
        <a:lstStyle/>
        <a:p>
          <a:endParaRPr lang="en-GB"/>
        </a:p>
      </dgm:t>
    </dgm:pt>
    <dgm:pt modelId="{58A9EAF7-8BB5-C14D-A1C6-780E8065AE24}" type="sibTrans" cxnId="{6DADAAC3-8930-574F-951D-772E890C8392}">
      <dgm:prSet/>
      <dgm:spPr/>
      <dgm:t>
        <a:bodyPr/>
        <a:lstStyle/>
        <a:p>
          <a:endParaRPr lang="en-GB"/>
        </a:p>
      </dgm:t>
    </dgm:pt>
    <dgm:pt modelId="{96279E4D-47E2-FB48-9CAB-E8DDBF220861}">
      <dgm:prSet phldrT="[Text]"/>
      <dgm:spPr/>
      <dgm:t>
        <a:bodyPr/>
        <a:lstStyle/>
        <a:p>
          <a:r>
            <a:rPr lang="en-GB" dirty="0"/>
            <a:t>…</a:t>
          </a:r>
        </a:p>
      </dgm:t>
    </dgm:pt>
    <dgm:pt modelId="{9C29C493-6EAD-E04B-A0F1-D50AC404423E}" type="parTrans" cxnId="{8DDD5478-3C08-7344-817B-3F39D4B8C0ED}">
      <dgm:prSet/>
      <dgm:spPr/>
      <dgm:t>
        <a:bodyPr/>
        <a:lstStyle/>
        <a:p>
          <a:endParaRPr lang="en-GB"/>
        </a:p>
      </dgm:t>
    </dgm:pt>
    <dgm:pt modelId="{3DB78BCF-09BD-E648-8381-D9815E715213}" type="sibTrans" cxnId="{8DDD5478-3C08-7344-817B-3F39D4B8C0ED}">
      <dgm:prSet/>
      <dgm:spPr/>
      <dgm:t>
        <a:bodyPr/>
        <a:lstStyle/>
        <a:p>
          <a:endParaRPr lang="en-GB"/>
        </a:p>
      </dgm:t>
    </dgm:pt>
    <dgm:pt modelId="{A03ECC92-FA2A-A249-B88B-80C29C7B47C3}">
      <dgm:prSet phldrT="[Text]"/>
      <dgm:spPr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Report.doc</a:t>
          </a:r>
        </a:p>
      </dgm:t>
    </dgm:pt>
    <dgm:pt modelId="{B7C909EB-96C3-6641-80BF-A769FDAAF49E}" type="parTrans" cxnId="{4A9E1B18-195E-BB4D-9B33-25F6811C23A5}">
      <dgm:prSet/>
      <dgm:spPr/>
      <dgm:t>
        <a:bodyPr/>
        <a:lstStyle/>
        <a:p>
          <a:endParaRPr lang="en-GB"/>
        </a:p>
      </dgm:t>
    </dgm:pt>
    <dgm:pt modelId="{41606540-21BA-B848-A032-15FA960B0F85}" type="sibTrans" cxnId="{4A9E1B18-195E-BB4D-9B33-25F6811C23A5}">
      <dgm:prSet/>
      <dgm:spPr/>
      <dgm:t>
        <a:bodyPr/>
        <a:lstStyle/>
        <a:p>
          <a:endParaRPr lang="en-GB"/>
        </a:p>
      </dgm:t>
    </dgm:pt>
    <dgm:pt modelId="{C7B07404-FC37-3D4D-B0A0-B5F6CA03C68B}">
      <dgm:prSet phldrT="[Text]"/>
      <dgm:spPr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>
              <a:solidFill>
                <a:schemeClr val="tx1"/>
              </a:solidFill>
              <a:highlight>
                <a:srgbClr val="FFFF00"/>
              </a:highlight>
            </a:rPr>
            <a:t>text.txt</a:t>
          </a:r>
        </a:p>
      </dgm:t>
    </dgm:pt>
    <dgm:pt modelId="{F8B65DD3-00F0-144F-AE25-B196022D35B4}" type="parTrans" cxnId="{B5AE5329-616D-F14D-A3C8-0F2D0F1D3E2F}">
      <dgm:prSet/>
      <dgm:spPr/>
      <dgm:t>
        <a:bodyPr/>
        <a:lstStyle/>
        <a:p>
          <a:endParaRPr lang="en-GB"/>
        </a:p>
      </dgm:t>
    </dgm:pt>
    <dgm:pt modelId="{A98B8E1B-18EC-FA46-BCC1-EA0D7FB127C7}" type="sibTrans" cxnId="{B5AE5329-616D-F14D-A3C8-0F2D0F1D3E2F}">
      <dgm:prSet/>
      <dgm:spPr/>
      <dgm:t>
        <a:bodyPr/>
        <a:lstStyle/>
        <a:p>
          <a:endParaRPr lang="en-GB"/>
        </a:p>
      </dgm:t>
    </dgm:pt>
    <dgm:pt modelId="{45A72559-C396-2547-8A42-3744828640FB}" type="pres">
      <dgm:prSet presAssocID="{E2FB7672-456F-4141-8B8C-B35EFAEA126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6D8588A-4E35-154B-B9D3-8D14C5B13304}" type="pres">
      <dgm:prSet presAssocID="{3FCDD62E-C74F-D042-BAD4-3D6070023447}" presName="hierRoot1" presStyleCnt="0">
        <dgm:presLayoutVars>
          <dgm:hierBranch val="init"/>
        </dgm:presLayoutVars>
      </dgm:prSet>
      <dgm:spPr/>
    </dgm:pt>
    <dgm:pt modelId="{F7C70761-6B43-1E43-B1F5-7FA9B7CF9AFB}" type="pres">
      <dgm:prSet presAssocID="{3FCDD62E-C74F-D042-BAD4-3D6070023447}" presName="rootComposite1" presStyleCnt="0"/>
      <dgm:spPr/>
    </dgm:pt>
    <dgm:pt modelId="{034B497B-A765-9F44-8BC8-2834CD92F4CB}" type="pres">
      <dgm:prSet presAssocID="{3FCDD62E-C74F-D042-BAD4-3D6070023447}" presName="rootText1" presStyleLbl="node0" presStyleIdx="0" presStyleCnt="1">
        <dgm:presLayoutVars>
          <dgm:chPref val="3"/>
        </dgm:presLayoutVars>
      </dgm:prSet>
      <dgm:spPr/>
    </dgm:pt>
    <dgm:pt modelId="{1B15699A-1AC4-644C-9826-05F7B33BB6BF}" type="pres">
      <dgm:prSet presAssocID="{3FCDD62E-C74F-D042-BAD4-3D6070023447}" presName="rootConnector1" presStyleLbl="node1" presStyleIdx="0" presStyleCnt="0"/>
      <dgm:spPr/>
    </dgm:pt>
    <dgm:pt modelId="{77BAB55C-57FB-504F-B0BB-32D9062D8454}" type="pres">
      <dgm:prSet presAssocID="{3FCDD62E-C74F-D042-BAD4-3D6070023447}" presName="hierChild2" presStyleCnt="0"/>
      <dgm:spPr/>
    </dgm:pt>
    <dgm:pt modelId="{DBFAD581-6F3D-F741-B666-77A99C4283A7}" type="pres">
      <dgm:prSet presAssocID="{DF7A16C1-B6D2-0B45-B72E-EFA51383869B}" presName="Name37" presStyleLbl="parChTrans1D2" presStyleIdx="0" presStyleCnt="5"/>
      <dgm:spPr/>
    </dgm:pt>
    <dgm:pt modelId="{1EAC368F-2671-0E4D-8397-02DB0811850D}" type="pres">
      <dgm:prSet presAssocID="{C9B08049-A56D-2D40-93BF-634B4FB3292F}" presName="hierRoot2" presStyleCnt="0">
        <dgm:presLayoutVars>
          <dgm:hierBranch val="init"/>
        </dgm:presLayoutVars>
      </dgm:prSet>
      <dgm:spPr/>
    </dgm:pt>
    <dgm:pt modelId="{05F1BCFE-B68E-4A44-9219-15CB110868E4}" type="pres">
      <dgm:prSet presAssocID="{C9B08049-A56D-2D40-93BF-634B4FB3292F}" presName="rootComposite" presStyleCnt="0"/>
      <dgm:spPr/>
    </dgm:pt>
    <dgm:pt modelId="{091941AB-54FD-8446-8C49-1ED68591C255}" type="pres">
      <dgm:prSet presAssocID="{C9B08049-A56D-2D40-93BF-634B4FB3292F}" presName="rootText" presStyleLbl="node2" presStyleIdx="0" presStyleCnt="5">
        <dgm:presLayoutVars>
          <dgm:chPref val="3"/>
        </dgm:presLayoutVars>
      </dgm:prSet>
      <dgm:spPr/>
    </dgm:pt>
    <dgm:pt modelId="{83B936A0-066D-A647-93E7-C5F4B8C7B9A1}" type="pres">
      <dgm:prSet presAssocID="{C9B08049-A56D-2D40-93BF-634B4FB3292F}" presName="rootConnector" presStyleLbl="node2" presStyleIdx="0" presStyleCnt="5"/>
      <dgm:spPr/>
    </dgm:pt>
    <dgm:pt modelId="{2F470D43-C5D0-CD4B-BAF7-54DDFD0D64B7}" type="pres">
      <dgm:prSet presAssocID="{C9B08049-A56D-2D40-93BF-634B4FB3292F}" presName="hierChild4" presStyleCnt="0"/>
      <dgm:spPr/>
    </dgm:pt>
    <dgm:pt modelId="{F95EF310-0CAD-1B4E-9D58-8BBBAE9B42A7}" type="pres">
      <dgm:prSet presAssocID="{9374FC98-4FD3-6349-8E75-D8EC2E322E4D}" presName="Name37" presStyleLbl="parChTrans1D3" presStyleIdx="0" presStyleCnt="1"/>
      <dgm:spPr/>
    </dgm:pt>
    <dgm:pt modelId="{59922D15-F5BE-EB41-ADDC-8A7AF1BAC504}" type="pres">
      <dgm:prSet presAssocID="{5E906D57-DD0E-6E4C-B1EC-3B480CADB8D0}" presName="hierRoot2" presStyleCnt="0">
        <dgm:presLayoutVars>
          <dgm:hierBranch val="init"/>
        </dgm:presLayoutVars>
      </dgm:prSet>
      <dgm:spPr/>
    </dgm:pt>
    <dgm:pt modelId="{00C33F8E-CD11-D546-AE04-927F31D45994}" type="pres">
      <dgm:prSet presAssocID="{5E906D57-DD0E-6E4C-B1EC-3B480CADB8D0}" presName="rootComposite" presStyleCnt="0"/>
      <dgm:spPr/>
    </dgm:pt>
    <dgm:pt modelId="{163540A7-D566-D748-A9BA-76FD071C397A}" type="pres">
      <dgm:prSet presAssocID="{5E906D57-DD0E-6E4C-B1EC-3B480CADB8D0}" presName="rootText" presStyleLbl="node3" presStyleIdx="0" presStyleCnt="1">
        <dgm:presLayoutVars>
          <dgm:chPref val="3"/>
        </dgm:presLayoutVars>
      </dgm:prSet>
      <dgm:spPr/>
    </dgm:pt>
    <dgm:pt modelId="{75AC46BD-3F07-DA40-A7B2-B31FC299453D}" type="pres">
      <dgm:prSet presAssocID="{5E906D57-DD0E-6E4C-B1EC-3B480CADB8D0}" presName="rootConnector" presStyleLbl="node3" presStyleIdx="0" presStyleCnt="1"/>
      <dgm:spPr/>
    </dgm:pt>
    <dgm:pt modelId="{267209AC-7A13-504C-8D91-AB9C3A3B6337}" type="pres">
      <dgm:prSet presAssocID="{5E906D57-DD0E-6E4C-B1EC-3B480CADB8D0}" presName="hierChild4" presStyleCnt="0"/>
      <dgm:spPr/>
    </dgm:pt>
    <dgm:pt modelId="{A98CA73B-7FF8-BF43-90B1-73912BDE35BA}" type="pres">
      <dgm:prSet presAssocID="{CC31E9AC-CC19-5840-B94B-173428967635}" presName="Name37" presStyleLbl="parChTrans1D4" presStyleIdx="0" presStyleCnt="9"/>
      <dgm:spPr/>
    </dgm:pt>
    <dgm:pt modelId="{00B09C41-A348-834D-8F11-4A1D85DFA8C2}" type="pres">
      <dgm:prSet presAssocID="{CC78DC76-8EFD-0D4F-8D4D-7B330BF1F7B8}" presName="hierRoot2" presStyleCnt="0">
        <dgm:presLayoutVars>
          <dgm:hierBranch val="init"/>
        </dgm:presLayoutVars>
      </dgm:prSet>
      <dgm:spPr/>
    </dgm:pt>
    <dgm:pt modelId="{BBDC6E0D-D8C2-0D4A-BEE6-BDBEBCB7D47C}" type="pres">
      <dgm:prSet presAssocID="{CC78DC76-8EFD-0D4F-8D4D-7B330BF1F7B8}" presName="rootComposite" presStyleCnt="0"/>
      <dgm:spPr/>
    </dgm:pt>
    <dgm:pt modelId="{84BFF396-79BA-7841-AD62-AACEE9265B53}" type="pres">
      <dgm:prSet presAssocID="{CC78DC76-8EFD-0D4F-8D4D-7B330BF1F7B8}" presName="rootText" presStyleLbl="node4" presStyleIdx="0" presStyleCnt="9">
        <dgm:presLayoutVars>
          <dgm:chPref val="3"/>
        </dgm:presLayoutVars>
      </dgm:prSet>
      <dgm:spPr/>
    </dgm:pt>
    <dgm:pt modelId="{20EB5189-CDA1-9F44-88C4-4B64C6D959CA}" type="pres">
      <dgm:prSet presAssocID="{CC78DC76-8EFD-0D4F-8D4D-7B330BF1F7B8}" presName="rootConnector" presStyleLbl="node4" presStyleIdx="0" presStyleCnt="9"/>
      <dgm:spPr/>
    </dgm:pt>
    <dgm:pt modelId="{79E2E705-FFFC-7849-BA5B-BEC75B979016}" type="pres">
      <dgm:prSet presAssocID="{CC78DC76-8EFD-0D4F-8D4D-7B330BF1F7B8}" presName="hierChild4" presStyleCnt="0"/>
      <dgm:spPr/>
    </dgm:pt>
    <dgm:pt modelId="{241E9E0E-AD33-CA47-BFB0-D271D5547F36}" type="pres">
      <dgm:prSet presAssocID="{D83977C1-CB0B-2541-92A1-7854AFBE3BE9}" presName="Name37" presStyleLbl="parChTrans1D4" presStyleIdx="1" presStyleCnt="9"/>
      <dgm:spPr/>
    </dgm:pt>
    <dgm:pt modelId="{ECA60E34-04E3-7141-81EB-8CC090C1A6E3}" type="pres">
      <dgm:prSet presAssocID="{8E50C9BF-D921-354C-A616-D87927CAFE61}" presName="hierRoot2" presStyleCnt="0">
        <dgm:presLayoutVars>
          <dgm:hierBranch val="init"/>
        </dgm:presLayoutVars>
      </dgm:prSet>
      <dgm:spPr/>
    </dgm:pt>
    <dgm:pt modelId="{F2951356-7994-6549-BEE8-668E770FFF0E}" type="pres">
      <dgm:prSet presAssocID="{8E50C9BF-D921-354C-A616-D87927CAFE61}" presName="rootComposite" presStyleCnt="0"/>
      <dgm:spPr/>
    </dgm:pt>
    <dgm:pt modelId="{0917B4CA-9A21-3D43-8D12-0A037DC0A7E4}" type="pres">
      <dgm:prSet presAssocID="{8E50C9BF-D921-354C-A616-D87927CAFE61}" presName="rootText" presStyleLbl="node4" presStyleIdx="1" presStyleCnt="9">
        <dgm:presLayoutVars>
          <dgm:chPref val="3"/>
        </dgm:presLayoutVars>
      </dgm:prSet>
      <dgm:spPr/>
    </dgm:pt>
    <dgm:pt modelId="{8620ED5D-151A-C84A-A1C1-01072CAF7830}" type="pres">
      <dgm:prSet presAssocID="{8E50C9BF-D921-354C-A616-D87927CAFE61}" presName="rootConnector" presStyleLbl="node4" presStyleIdx="1" presStyleCnt="9"/>
      <dgm:spPr/>
    </dgm:pt>
    <dgm:pt modelId="{28A1A5FE-3113-604E-8B33-EB112DD91753}" type="pres">
      <dgm:prSet presAssocID="{8E50C9BF-D921-354C-A616-D87927CAFE61}" presName="hierChild4" presStyleCnt="0"/>
      <dgm:spPr/>
    </dgm:pt>
    <dgm:pt modelId="{17FA55F8-1967-7B44-851D-8239AD243228}" type="pres">
      <dgm:prSet presAssocID="{01C1AE9D-1453-6543-AE4E-0C173B4ED183}" presName="Name37" presStyleLbl="parChTrans1D4" presStyleIdx="2" presStyleCnt="9"/>
      <dgm:spPr/>
    </dgm:pt>
    <dgm:pt modelId="{214E2811-B531-5F4D-8265-262EB3D396C3}" type="pres">
      <dgm:prSet presAssocID="{A4708AAB-B6B5-AF4F-8902-6F8376462B21}" presName="hierRoot2" presStyleCnt="0">
        <dgm:presLayoutVars>
          <dgm:hierBranch val="init"/>
        </dgm:presLayoutVars>
      </dgm:prSet>
      <dgm:spPr/>
    </dgm:pt>
    <dgm:pt modelId="{EAAA3664-7684-A045-B38B-7C233DB3A40E}" type="pres">
      <dgm:prSet presAssocID="{A4708AAB-B6B5-AF4F-8902-6F8376462B21}" presName="rootComposite" presStyleCnt="0"/>
      <dgm:spPr/>
    </dgm:pt>
    <dgm:pt modelId="{BA597DF7-69B4-6B4A-B745-D17E63C37C2B}" type="pres">
      <dgm:prSet presAssocID="{A4708AAB-B6B5-AF4F-8902-6F8376462B21}" presName="rootText" presStyleLbl="node4" presStyleIdx="2" presStyleCnt="9">
        <dgm:presLayoutVars>
          <dgm:chPref val="3"/>
        </dgm:presLayoutVars>
      </dgm:prSet>
      <dgm:spPr/>
    </dgm:pt>
    <dgm:pt modelId="{72C6EEDC-52C7-3A44-A8F7-0F22B6EAB50F}" type="pres">
      <dgm:prSet presAssocID="{A4708AAB-B6B5-AF4F-8902-6F8376462B21}" presName="rootConnector" presStyleLbl="node4" presStyleIdx="2" presStyleCnt="9"/>
      <dgm:spPr/>
    </dgm:pt>
    <dgm:pt modelId="{9279899F-DA9C-3946-A1A2-16DCFDBF2382}" type="pres">
      <dgm:prSet presAssocID="{A4708AAB-B6B5-AF4F-8902-6F8376462B21}" presName="hierChild4" presStyleCnt="0"/>
      <dgm:spPr/>
    </dgm:pt>
    <dgm:pt modelId="{9D7C1566-267A-DB49-9C59-DC86CB314735}" type="pres">
      <dgm:prSet presAssocID="{A4708AAB-B6B5-AF4F-8902-6F8376462B21}" presName="hierChild5" presStyleCnt="0"/>
      <dgm:spPr/>
    </dgm:pt>
    <dgm:pt modelId="{C311EC5E-8A24-7F4B-B3D8-C9B6EBA8A88F}" type="pres">
      <dgm:prSet presAssocID="{8E50C9BF-D921-354C-A616-D87927CAFE61}" presName="hierChild5" presStyleCnt="0"/>
      <dgm:spPr/>
    </dgm:pt>
    <dgm:pt modelId="{BA38816F-B8AD-B945-B150-A5D363F6AB4B}" type="pres">
      <dgm:prSet presAssocID="{54110109-E836-9544-B726-30528864AF75}" presName="Name37" presStyleLbl="parChTrans1D4" presStyleIdx="3" presStyleCnt="9"/>
      <dgm:spPr/>
    </dgm:pt>
    <dgm:pt modelId="{FDE15223-723C-2A4C-93A5-3775206E300C}" type="pres">
      <dgm:prSet presAssocID="{104AA023-853A-504A-810F-C7148AC66681}" presName="hierRoot2" presStyleCnt="0">
        <dgm:presLayoutVars>
          <dgm:hierBranch val="init"/>
        </dgm:presLayoutVars>
      </dgm:prSet>
      <dgm:spPr/>
    </dgm:pt>
    <dgm:pt modelId="{F5CC4FED-5016-8246-9D90-3A3F2AA923F4}" type="pres">
      <dgm:prSet presAssocID="{104AA023-853A-504A-810F-C7148AC66681}" presName="rootComposite" presStyleCnt="0"/>
      <dgm:spPr/>
    </dgm:pt>
    <dgm:pt modelId="{E5989F9E-DA09-5A4F-84DC-FDBC96E1A87A}" type="pres">
      <dgm:prSet presAssocID="{104AA023-853A-504A-810F-C7148AC66681}" presName="rootText" presStyleLbl="node4" presStyleIdx="3" presStyleCnt="9">
        <dgm:presLayoutVars>
          <dgm:chPref val="3"/>
        </dgm:presLayoutVars>
      </dgm:prSet>
      <dgm:spPr/>
    </dgm:pt>
    <dgm:pt modelId="{B736CAD9-C90E-1E44-90A0-061E6B73E6CC}" type="pres">
      <dgm:prSet presAssocID="{104AA023-853A-504A-810F-C7148AC66681}" presName="rootConnector" presStyleLbl="node4" presStyleIdx="3" presStyleCnt="9"/>
      <dgm:spPr/>
    </dgm:pt>
    <dgm:pt modelId="{0843F506-0637-F342-86C3-7A9D3DF78AA4}" type="pres">
      <dgm:prSet presAssocID="{104AA023-853A-504A-810F-C7148AC66681}" presName="hierChild4" presStyleCnt="0"/>
      <dgm:spPr/>
    </dgm:pt>
    <dgm:pt modelId="{3A485B6F-98EE-5F42-9AF4-48F3E2F24373}" type="pres">
      <dgm:prSet presAssocID="{F8B65DD3-00F0-144F-AE25-B196022D35B4}" presName="Name37" presStyleLbl="parChTrans1D4" presStyleIdx="4" presStyleCnt="9"/>
      <dgm:spPr/>
    </dgm:pt>
    <dgm:pt modelId="{CB9E8709-77D4-C142-9DB0-60DD3602B888}" type="pres">
      <dgm:prSet presAssocID="{C7B07404-FC37-3D4D-B0A0-B5F6CA03C68B}" presName="hierRoot2" presStyleCnt="0">
        <dgm:presLayoutVars>
          <dgm:hierBranch val="init"/>
        </dgm:presLayoutVars>
      </dgm:prSet>
      <dgm:spPr/>
    </dgm:pt>
    <dgm:pt modelId="{70B19B98-815F-424C-9507-40E96E939CE0}" type="pres">
      <dgm:prSet presAssocID="{C7B07404-FC37-3D4D-B0A0-B5F6CA03C68B}" presName="rootComposite" presStyleCnt="0"/>
      <dgm:spPr/>
    </dgm:pt>
    <dgm:pt modelId="{62FE4AD0-3084-EE4A-894D-D7EE54F4AD30}" type="pres">
      <dgm:prSet presAssocID="{C7B07404-FC37-3D4D-B0A0-B5F6CA03C68B}" presName="rootText" presStyleLbl="node4" presStyleIdx="4" presStyleCnt="9">
        <dgm:presLayoutVars>
          <dgm:chPref val="3"/>
        </dgm:presLayoutVars>
      </dgm:prSet>
      <dgm:spPr>
        <a:prstGeom prst="roundRect">
          <a:avLst/>
        </a:prstGeom>
      </dgm:spPr>
    </dgm:pt>
    <dgm:pt modelId="{FE1110CB-858B-E64E-AC8B-8307F2FE33D8}" type="pres">
      <dgm:prSet presAssocID="{C7B07404-FC37-3D4D-B0A0-B5F6CA03C68B}" presName="rootConnector" presStyleLbl="node4" presStyleIdx="4" presStyleCnt="9"/>
      <dgm:spPr/>
    </dgm:pt>
    <dgm:pt modelId="{49C5B6A0-8E59-8842-BCF8-E44F2E23BEDA}" type="pres">
      <dgm:prSet presAssocID="{C7B07404-FC37-3D4D-B0A0-B5F6CA03C68B}" presName="hierChild4" presStyleCnt="0"/>
      <dgm:spPr/>
    </dgm:pt>
    <dgm:pt modelId="{2E49CECF-238D-4446-91FE-F7134594F540}" type="pres">
      <dgm:prSet presAssocID="{C7B07404-FC37-3D4D-B0A0-B5F6CA03C68B}" presName="hierChild5" presStyleCnt="0"/>
      <dgm:spPr/>
    </dgm:pt>
    <dgm:pt modelId="{8DB8751A-B180-B34F-BC37-0BB869FE2254}" type="pres">
      <dgm:prSet presAssocID="{9C29C493-6EAD-E04B-A0F1-D50AC404423E}" presName="Name37" presStyleLbl="parChTrans1D4" presStyleIdx="5" presStyleCnt="9"/>
      <dgm:spPr/>
    </dgm:pt>
    <dgm:pt modelId="{73123342-E0DF-1940-8AA5-5D9A2B49DFF7}" type="pres">
      <dgm:prSet presAssocID="{96279E4D-47E2-FB48-9CAB-E8DDBF220861}" presName="hierRoot2" presStyleCnt="0">
        <dgm:presLayoutVars>
          <dgm:hierBranch val="init"/>
        </dgm:presLayoutVars>
      </dgm:prSet>
      <dgm:spPr/>
    </dgm:pt>
    <dgm:pt modelId="{A3F4167A-5011-494C-9F58-00E44A400754}" type="pres">
      <dgm:prSet presAssocID="{96279E4D-47E2-FB48-9CAB-E8DDBF220861}" presName="rootComposite" presStyleCnt="0"/>
      <dgm:spPr/>
    </dgm:pt>
    <dgm:pt modelId="{7CF5870D-3CF0-6741-826A-7665BC8578E1}" type="pres">
      <dgm:prSet presAssocID="{96279E4D-47E2-FB48-9CAB-E8DDBF220861}" presName="rootText" presStyleLbl="node4" presStyleIdx="5" presStyleCnt="9">
        <dgm:presLayoutVars>
          <dgm:chPref val="3"/>
        </dgm:presLayoutVars>
      </dgm:prSet>
      <dgm:spPr/>
    </dgm:pt>
    <dgm:pt modelId="{7218D8E0-231C-0A4C-9864-8D7634784DD9}" type="pres">
      <dgm:prSet presAssocID="{96279E4D-47E2-FB48-9CAB-E8DDBF220861}" presName="rootConnector" presStyleLbl="node4" presStyleIdx="5" presStyleCnt="9"/>
      <dgm:spPr/>
    </dgm:pt>
    <dgm:pt modelId="{C3E91EAA-30E3-1944-B256-796C9A094C38}" type="pres">
      <dgm:prSet presAssocID="{96279E4D-47E2-FB48-9CAB-E8DDBF220861}" presName="hierChild4" presStyleCnt="0"/>
      <dgm:spPr/>
    </dgm:pt>
    <dgm:pt modelId="{513B9365-065A-774D-BD22-6871BDEA8745}" type="pres">
      <dgm:prSet presAssocID="{96279E4D-47E2-FB48-9CAB-E8DDBF220861}" presName="hierChild5" presStyleCnt="0"/>
      <dgm:spPr/>
    </dgm:pt>
    <dgm:pt modelId="{92C70D04-673B-0149-9104-EE18FA893193}" type="pres">
      <dgm:prSet presAssocID="{104AA023-853A-504A-810F-C7148AC66681}" presName="hierChild5" presStyleCnt="0"/>
      <dgm:spPr/>
    </dgm:pt>
    <dgm:pt modelId="{5706B9CA-476D-6546-B774-2FE9751AC542}" type="pres">
      <dgm:prSet presAssocID="{801A24B6-703E-5D45-8713-D94007AD1665}" presName="Name37" presStyleLbl="parChTrans1D4" presStyleIdx="6" presStyleCnt="9"/>
      <dgm:spPr/>
    </dgm:pt>
    <dgm:pt modelId="{97F1AC5E-2114-7B44-BCA2-37691245B3B7}" type="pres">
      <dgm:prSet presAssocID="{77757FDD-8C3D-8549-9C6B-29D2B9672102}" presName="hierRoot2" presStyleCnt="0">
        <dgm:presLayoutVars>
          <dgm:hierBranch val="init"/>
        </dgm:presLayoutVars>
      </dgm:prSet>
      <dgm:spPr/>
    </dgm:pt>
    <dgm:pt modelId="{02622464-CEA2-214C-A9D4-E069BCEFEE9C}" type="pres">
      <dgm:prSet presAssocID="{77757FDD-8C3D-8549-9C6B-29D2B9672102}" presName="rootComposite" presStyleCnt="0"/>
      <dgm:spPr/>
    </dgm:pt>
    <dgm:pt modelId="{184C8B07-8D87-7E47-B90B-E68C1E730602}" type="pres">
      <dgm:prSet presAssocID="{77757FDD-8C3D-8549-9C6B-29D2B9672102}" presName="rootText" presStyleLbl="node4" presStyleIdx="6" presStyleCnt="9">
        <dgm:presLayoutVars>
          <dgm:chPref val="3"/>
        </dgm:presLayoutVars>
      </dgm:prSet>
      <dgm:spPr>
        <a:prstGeom prst="roundRect">
          <a:avLst/>
        </a:prstGeom>
      </dgm:spPr>
    </dgm:pt>
    <dgm:pt modelId="{8CBBBBA7-1B4C-E348-B562-A052160E57C0}" type="pres">
      <dgm:prSet presAssocID="{77757FDD-8C3D-8549-9C6B-29D2B9672102}" presName="rootConnector" presStyleLbl="node4" presStyleIdx="6" presStyleCnt="9"/>
      <dgm:spPr/>
    </dgm:pt>
    <dgm:pt modelId="{D5A3213F-D84D-A042-8E6E-755481454FD6}" type="pres">
      <dgm:prSet presAssocID="{77757FDD-8C3D-8549-9C6B-29D2B9672102}" presName="hierChild4" presStyleCnt="0"/>
      <dgm:spPr/>
    </dgm:pt>
    <dgm:pt modelId="{9997F453-9F0F-D74E-B902-AEAC4D5E19C4}" type="pres">
      <dgm:prSet presAssocID="{77757FDD-8C3D-8549-9C6B-29D2B9672102}" presName="hierChild5" presStyleCnt="0"/>
      <dgm:spPr/>
    </dgm:pt>
    <dgm:pt modelId="{CCB0A639-7C93-4146-B89A-681341ACFDB5}" type="pres">
      <dgm:prSet presAssocID="{CC78DC76-8EFD-0D4F-8D4D-7B330BF1F7B8}" presName="hierChild5" presStyleCnt="0"/>
      <dgm:spPr/>
    </dgm:pt>
    <dgm:pt modelId="{346A1840-57FF-E142-88F7-E6A2C9EBF62B}" type="pres">
      <dgm:prSet presAssocID="{BDB13FAF-4A40-6746-90CE-10A1BD8C2CC7}" presName="Name37" presStyleLbl="parChTrans1D4" presStyleIdx="7" presStyleCnt="9"/>
      <dgm:spPr/>
    </dgm:pt>
    <dgm:pt modelId="{EF72458A-426B-4D48-BDB9-4D29175222E0}" type="pres">
      <dgm:prSet presAssocID="{88380651-3FFF-B548-9A39-8E4D05851C68}" presName="hierRoot2" presStyleCnt="0">
        <dgm:presLayoutVars>
          <dgm:hierBranch val="init"/>
        </dgm:presLayoutVars>
      </dgm:prSet>
      <dgm:spPr/>
    </dgm:pt>
    <dgm:pt modelId="{F5003EE6-A811-2F4B-8330-06FA0EB7B1EB}" type="pres">
      <dgm:prSet presAssocID="{88380651-3FFF-B548-9A39-8E4D05851C68}" presName="rootComposite" presStyleCnt="0"/>
      <dgm:spPr/>
    </dgm:pt>
    <dgm:pt modelId="{95E7B2FD-14AF-264A-9CB4-03920D9C8631}" type="pres">
      <dgm:prSet presAssocID="{88380651-3FFF-B548-9A39-8E4D05851C68}" presName="rootText" presStyleLbl="node4" presStyleIdx="7" presStyleCnt="9">
        <dgm:presLayoutVars>
          <dgm:chPref val="3"/>
        </dgm:presLayoutVars>
      </dgm:prSet>
      <dgm:spPr/>
    </dgm:pt>
    <dgm:pt modelId="{B61B30B6-6EAB-CE4D-A954-46058F395F2B}" type="pres">
      <dgm:prSet presAssocID="{88380651-3FFF-B548-9A39-8E4D05851C68}" presName="rootConnector" presStyleLbl="node4" presStyleIdx="7" presStyleCnt="9"/>
      <dgm:spPr/>
    </dgm:pt>
    <dgm:pt modelId="{55DA20DA-8DF2-2E43-9AE0-A5EAF779AF76}" type="pres">
      <dgm:prSet presAssocID="{88380651-3FFF-B548-9A39-8E4D05851C68}" presName="hierChild4" presStyleCnt="0"/>
      <dgm:spPr/>
    </dgm:pt>
    <dgm:pt modelId="{BEC4B5B5-2B17-E443-AEAD-0F17D9985C5A}" type="pres">
      <dgm:prSet presAssocID="{B7C909EB-96C3-6641-80BF-A769FDAAF49E}" presName="Name37" presStyleLbl="parChTrans1D4" presStyleIdx="8" presStyleCnt="9"/>
      <dgm:spPr/>
    </dgm:pt>
    <dgm:pt modelId="{A806B840-4719-7A46-B7C1-4019FB9BEFFF}" type="pres">
      <dgm:prSet presAssocID="{A03ECC92-FA2A-A249-B88B-80C29C7B47C3}" presName="hierRoot2" presStyleCnt="0">
        <dgm:presLayoutVars>
          <dgm:hierBranch val="init"/>
        </dgm:presLayoutVars>
      </dgm:prSet>
      <dgm:spPr/>
    </dgm:pt>
    <dgm:pt modelId="{D0BE5F07-9869-7C49-AACF-07F860C58018}" type="pres">
      <dgm:prSet presAssocID="{A03ECC92-FA2A-A249-B88B-80C29C7B47C3}" presName="rootComposite" presStyleCnt="0"/>
      <dgm:spPr/>
    </dgm:pt>
    <dgm:pt modelId="{FB5DDCE8-0512-B940-94BB-2621D3111A7A}" type="pres">
      <dgm:prSet presAssocID="{A03ECC92-FA2A-A249-B88B-80C29C7B47C3}" presName="rootText" presStyleLbl="node4" presStyleIdx="8" presStyleCnt="9">
        <dgm:presLayoutVars>
          <dgm:chPref val="3"/>
        </dgm:presLayoutVars>
      </dgm:prSet>
      <dgm:spPr>
        <a:prstGeom prst="roundRect">
          <a:avLst/>
        </a:prstGeom>
      </dgm:spPr>
    </dgm:pt>
    <dgm:pt modelId="{500CE904-0D76-DF4A-B135-08A82B14370B}" type="pres">
      <dgm:prSet presAssocID="{A03ECC92-FA2A-A249-B88B-80C29C7B47C3}" presName="rootConnector" presStyleLbl="node4" presStyleIdx="8" presStyleCnt="9"/>
      <dgm:spPr/>
    </dgm:pt>
    <dgm:pt modelId="{D158FDEF-73FC-F04B-9E53-847441C382D2}" type="pres">
      <dgm:prSet presAssocID="{A03ECC92-FA2A-A249-B88B-80C29C7B47C3}" presName="hierChild4" presStyleCnt="0"/>
      <dgm:spPr/>
    </dgm:pt>
    <dgm:pt modelId="{19463510-DE38-6548-8994-5E06FD72C909}" type="pres">
      <dgm:prSet presAssocID="{A03ECC92-FA2A-A249-B88B-80C29C7B47C3}" presName="hierChild5" presStyleCnt="0"/>
      <dgm:spPr/>
    </dgm:pt>
    <dgm:pt modelId="{E9E5829E-5AEE-5C44-B84D-8C1220FE639B}" type="pres">
      <dgm:prSet presAssocID="{88380651-3FFF-B548-9A39-8E4D05851C68}" presName="hierChild5" presStyleCnt="0"/>
      <dgm:spPr/>
    </dgm:pt>
    <dgm:pt modelId="{E18FE0BC-0C15-AD42-8C00-8CBA3E0E8D22}" type="pres">
      <dgm:prSet presAssocID="{5E906D57-DD0E-6E4C-B1EC-3B480CADB8D0}" presName="hierChild5" presStyleCnt="0"/>
      <dgm:spPr/>
    </dgm:pt>
    <dgm:pt modelId="{23474219-4C90-FE47-9CF7-0409CFC11725}" type="pres">
      <dgm:prSet presAssocID="{C9B08049-A56D-2D40-93BF-634B4FB3292F}" presName="hierChild5" presStyleCnt="0"/>
      <dgm:spPr/>
    </dgm:pt>
    <dgm:pt modelId="{13D4073E-E6CD-8E4D-8DA6-197E8834E9E5}" type="pres">
      <dgm:prSet presAssocID="{96DDCF57-6737-8E4A-9FEA-D1188BBAC993}" presName="Name37" presStyleLbl="parChTrans1D2" presStyleIdx="1" presStyleCnt="5"/>
      <dgm:spPr/>
    </dgm:pt>
    <dgm:pt modelId="{54AEC5EB-EE33-1E42-8E42-866E4D4862F9}" type="pres">
      <dgm:prSet presAssocID="{8708ECA9-929C-A44E-9C96-77F1A2E0C43C}" presName="hierRoot2" presStyleCnt="0">
        <dgm:presLayoutVars>
          <dgm:hierBranch val="init"/>
        </dgm:presLayoutVars>
      </dgm:prSet>
      <dgm:spPr/>
    </dgm:pt>
    <dgm:pt modelId="{12062BA2-81E9-AF46-AA4B-7B37C50E640D}" type="pres">
      <dgm:prSet presAssocID="{8708ECA9-929C-A44E-9C96-77F1A2E0C43C}" presName="rootComposite" presStyleCnt="0"/>
      <dgm:spPr/>
    </dgm:pt>
    <dgm:pt modelId="{BD57ABD0-AB06-4446-88B8-C05B7878EBB9}" type="pres">
      <dgm:prSet presAssocID="{8708ECA9-929C-A44E-9C96-77F1A2E0C43C}" presName="rootText" presStyleLbl="node2" presStyleIdx="1" presStyleCnt="5">
        <dgm:presLayoutVars>
          <dgm:chPref val="3"/>
        </dgm:presLayoutVars>
      </dgm:prSet>
      <dgm:spPr/>
    </dgm:pt>
    <dgm:pt modelId="{F1775BA5-C27A-9A4D-9FB5-D272ED018469}" type="pres">
      <dgm:prSet presAssocID="{8708ECA9-929C-A44E-9C96-77F1A2E0C43C}" presName="rootConnector" presStyleLbl="node2" presStyleIdx="1" presStyleCnt="5"/>
      <dgm:spPr/>
    </dgm:pt>
    <dgm:pt modelId="{4643B928-1F38-4B49-B1C4-B09735257354}" type="pres">
      <dgm:prSet presAssocID="{8708ECA9-929C-A44E-9C96-77F1A2E0C43C}" presName="hierChild4" presStyleCnt="0"/>
      <dgm:spPr/>
    </dgm:pt>
    <dgm:pt modelId="{30B6D537-90A9-814D-9FD8-B49FA3E7333F}" type="pres">
      <dgm:prSet presAssocID="{8708ECA9-929C-A44E-9C96-77F1A2E0C43C}" presName="hierChild5" presStyleCnt="0"/>
      <dgm:spPr/>
    </dgm:pt>
    <dgm:pt modelId="{65555DCF-CE34-E142-BC8F-1BF6BC4C0D04}" type="pres">
      <dgm:prSet presAssocID="{A77C6E39-050A-4540-BBFF-001FB2C2A78F}" presName="Name37" presStyleLbl="parChTrans1D2" presStyleIdx="2" presStyleCnt="5"/>
      <dgm:spPr/>
    </dgm:pt>
    <dgm:pt modelId="{FE783A88-89B6-5F4E-AD0B-7325E7B3B285}" type="pres">
      <dgm:prSet presAssocID="{A411700D-A3E6-524B-BB88-DF035D6F96FD}" presName="hierRoot2" presStyleCnt="0">
        <dgm:presLayoutVars>
          <dgm:hierBranch val="init"/>
        </dgm:presLayoutVars>
      </dgm:prSet>
      <dgm:spPr/>
    </dgm:pt>
    <dgm:pt modelId="{C8BC12FC-971E-D548-AACE-A1DDA97E4335}" type="pres">
      <dgm:prSet presAssocID="{A411700D-A3E6-524B-BB88-DF035D6F96FD}" presName="rootComposite" presStyleCnt="0"/>
      <dgm:spPr/>
    </dgm:pt>
    <dgm:pt modelId="{161E74A2-2127-8F48-A320-61FCE46AFFD8}" type="pres">
      <dgm:prSet presAssocID="{A411700D-A3E6-524B-BB88-DF035D6F96FD}" presName="rootText" presStyleLbl="node2" presStyleIdx="2" presStyleCnt="5">
        <dgm:presLayoutVars>
          <dgm:chPref val="3"/>
        </dgm:presLayoutVars>
      </dgm:prSet>
      <dgm:spPr/>
    </dgm:pt>
    <dgm:pt modelId="{EF4ADBD6-2B12-DB41-8B14-69B3FDFE3B72}" type="pres">
      <dgm:prSet presAssocID="{A411700D-A3E6-524B-BB88-DF035D6F96FD}" presName="rootConnector" presStyleLbl="node2" presStyleIdx="2" presStyleCnt="5"/>
      <dgm:spPr/>
    </dgm:pt>
    <dgm:pt modelId="{9E717D30-EB5A-0B42-A4B3-99033AB907DC}" type="pres">
      <dgm:prSet presAssocID="{A411700D-A3E6-524B-BB88-DF035D6F96FD}" presName="hierChild4" presStyleCnt="0"/>
      <dgm:spPr/>
    </dgm:pt>
    <dgm:pt modelId="{CDC1B786-4B29-C140-809E-63F4167820F0}" type="pres">
      <dgm:prSet presAssocID="{A411700D-A3E6-524B-BB88-DF035D6F96FD}" presName="hierChild5" presStyleCnt="0"/>
      <dgm:spPr/>
    </dgm:pt>
    <dgm:pt modelId="{B49E5C57-5F1F-7D4C-AD42-AA15D1C849E3}" type="pres">
      <dgm:prSet presAssocID="{413775B2-F7F9-0948-B665-A3D8D121E651}" presName="Name37" presStyleLbl="parChTrans1D2" presStyleIdx="3" presStyleCnt="5"/>
      <dgm:spPr/>
    </dgm:pt>
    <dgm:pt modelId="{7B90ACA5-5BFD-3A4E-9542-B21F575E42DC}" type="pres">
      <dgm:prSet presAssocID="{035495CC-76E3-8C41-97CD-2B80938DFA19}" presName="hierRoot2" presStyleCnt="0">
        <dgm:presLayoutVars>
          <dgm:hierBranch val="init"/>
        </dgm:presLayoutVars>
      </dgm:prSet>
      <dgm:spPr/>
    </dgm:pt>
    <dgm:pt modelId="{8C21AC8A-F2DA-744F-9E15-2D95B68A5462}" type="pres">
      <dgm:prSet presAssocID="{035495CC-76E3-8C41-97CD-2B80938DFA19}" presName="rootComposite" presStyleCnt="0"/>
      <dgm:spPr/>
    </dgm:pt>
    <dgm:pt modelId="{3AB9537A-253C-9346-9FAE-496004C20747}" type="pres">
      <dgm:prSet presAssocID="{035495CC-76E3-8C41-97CD-2B80938DFA19}" presName="rootText" presStyleLbl="node2" presStyleIdx="3" presStyleCnt="5">
        <dgm:presLayoutVars>
          <dgm:chPref val="3"/>
        </dgm:presLayoutVars>
      </dgm:prSet>
      <dgm:spPr/>
    </dgm:pt>
    <dgm:pt modelId="{734926AB-0C6A-A44D-B525-D122C5D34E4D}" type="pres">
      <dgm:prSet presAssocID="{035495CC-76E3-8C41-97CD-2B80938DFA19}" presName="rootConnector" presStyleLbl="node2" presStyleIdx="3" presStyleCnt="5"/>
      <dgm:spPr/>
    </dgm:pt>
    <dgm:pt modelId="{D476546E-B1A6-334E-B135-A8C522919123}" type="pres">
      <dgm:prSet presAssocID="{035495CC-76E3-8C41-97CD-2B80938DFA19}" presName="hierChild4" presStyleCnt="0"/>
      <dgm:spPr/>
    </dgm:pt>
    <dgm:pt modelId="{8B61EBCE-33DC-454B-8560-F6834BDE78C9}" type="pres">
      <dgm:prSet presAssocID="{035495CC-76E3-8C41-97CD-2B80938DFA19}" presName="hierChild5" presStyleCnt="0"/>
      <dgm:spPr/>
    </dgm:pt>
    <dgm:pt modelId="{D3BEA488-5D37-C74B-A8F9-7FE835572360}" type="pres">
      <dgm:prSet presAssocID="{B6A9380E-3A82-3F47-B3D0-EBA37C2D9272}" presName="Name37" presStyleLbl="parChTrans1D2" presStyleIdx="4" presStyleCnt="5"/>
      <dgm:spPr/>
    </dgm:pt>
    <dgm:pt modelId="{A1D784ED-8FEF-664E-9B34-78AB2CF3332B}" type="pres">
      <dgm:prSet presAssocID="{35B34EBE-E70F-664A-B358-ED672B3ABBD7}" presName="hierRoot2" presStyleCnt="0">
        <dgm:presLayoutVars>
          <dgm:hierBranch val="init"/>
        </dgm:presLayoutVars>
      </dgm:prSet>
      <dgm:spPr/>
    </dgm:pt>
    <dgm:pt modelId="{4B1553B9-9826-1149-A1F4-D7BFF5F402A2}" type="pres">
      <dgm:prSet presAssocID="{35B34EBE-E70F-664A-B358-ED672B3ABBD7}" presName="rootComposite" presStyleCnt="0"/>
      <dgm:spPr/>
    </dgm:pt>
    <dgm:pt modelId="{1EB3C325-0228-AE4E-AF80-DAC6D7FEA211}" type="pres">
      <dgm:prSet presAssocID="{35B34EBE-E70F-664A-B358-ED672B3ABBD7}" presName="rootText" presStyleLbl="node2" presStyleIdx="4" presStyleCnt="5">
        <dgm:presLayoutVars>
          <dgm:chPref val="3"/>
        </dgm:presLayoutVars>
      </dgm:prSet>
      <dgm:spPr/>
    </dgm:pt>
    <dgm:pt modelId="{A4FE4308-6CC1-2543-AEA3-DF3153A02CE5}" type="pres">
      <dgm:prSet presAssocID="{35B34EBE-E70F-664A-B358-ED672B3ABBD7}" presName="rootConnector" presStyleLbl="node2" presStyleIdx="4" presStyleCnt="5"/>
      <dgm:spPr/>
    </dgm:pt>
    <dgm:pt modelId="{87610472-AFBD-B145-B57F-5E661705A099}" type="pres">
      <dgm:prSet presAssocID="{35B34EBE-E70F-664A-B358-ED672B3ABBD7}" presName="hierChild4" presStyleCnt="0"/>
      <dgm:spPr/>
    </dgm:pt>
    <dgm:pt modelId="{AAD4E3DF-664D-084B-B0BD-40E2A19A0B17}" type="pres">
      <dgm:prSet presAssocID="{35B34EBE-E70F-664A-B358-ED672B3ABBD7}" presName="hierChild5" presStyleCnt="0"/>
      <dgm:spPr/>
    </dgm:pt>
    <dgm:pt modelId="{2BDE80C8-29A2-7146-8F42-BBA6EC220DD3}" type="pres">
      <dgm:prSet presAssocID="{3FCDD62E-C74F-D042-BAD4-3D6070023447}" presName="hierChild3" presStyleCnt="0"/>
      <dgm:spPr/>
    </dgm:pt>
  </dgm:ptLst>
  <dgm:cxnLst>
    <dgm:cxn modelId="{D97DB401-AECF-5443-A938-C55ED22C2E94}" type="presOf" srcId="{CC78DC76-8EFD-0D4F-8D4D-7B330BF1F7B8}" destId="{84BFF396-79BA-7841-AD62-AACEE9265B53}" srcOrd="0" destOrd="0" presId="urn:microsoft.com/office/officeart/2005/8/layout/orgChart1"/>
    <dgm:cxn modelId="{D93B6615-5742-5747-A36B-610CB2406219}" type="presOf" srcId="{D83977C1-CB0B-2541-92A1-7854AFBE3BE9}" destId="{241E9E0E-AD33-CA47-BFB0-D271D5547F36}" srcOrd="0" destOrd="0" presId="urn:microsoft.com/office/officeart/2005/8/layout/orgChart1"/>
    <dgm:cxn modelId="{4A9E1B18-195E-BB4D-9B33-25F6811C23A5}" srcId="{88380651-3FFF-B548-9A39-8E4D05851C68}" destId="{A03ECC92-FA2A-A249-B88B-80C29C7B47C3}" srcOrd="0" destOrd="0" parTransId="{B7C909EB-96C3-6641-80BF-A769FDAAF49E}" sibTransId="{41606540-21BA-B848-A032-15FA960B0F85}"/>
    <dgm:cxn modelId="{19C5D019-1A63-804A-B8CA-CF27F4875D11}" type="presOf" srcId="{3FCDD62E-C74F-D042-BAD4-3D6070023447}" destId="{034B497B-A765-9F44-8BC8-2834CD92F4CB}" srcOrd="0" destOrd="0" presId="urn:microsoft.com/office/officeart/2005/8/layout/orgChart1"/>
    <dgm:cxn modelId="{38B3311E-D5C5-8C4D-92A9-D437E8EB9806}" type="presOf" srcId="{035495CC-76E3-8C41-97CD-2B80938DFA19}" destId="{734926AB-0C6A-A44D-B525-D122C5D34E4D}" srcOrd="1" destOrd="0" presId="urn:microsoft.com/office/officeart/2005/8/layout/orgChart1"/>
    <dgm:cxn modelId="{61047B1E-4A16-6E41-AE3C-8A5948B84CE5}" type="presOf" srcId="{9C29C493-6EAD-E04B-A0F1-D50AC404423E}" destId="{8DB8751A-B180-B34F-BC37-0BB869FE2254}" srcOrd="0" destOrd="0" presId="urn:microsoft.com/office/officeart/2005/8/layout/orgChart1"/>
    <dgm:cxn modelId="{1B102123-5D0A-F940-902C-DB9933706109}" type="presOf" srcId="{77757FDD-8C3D-8549-9C6B-29D2B9672102}" destId="{8CBBBBA7-1B4C-E348-B562-A052160E57C0}" srcOrd="1" destOrd="0" presId="urn:microsoft.com/office/officeart/2005/8/layout/orgChart1"/>
    <dgm:cxn modelId="{AA7B1F24-D315-BF41-A3B6-A61F832127E6}" type="presOf" srcId="{77757FDD-8C3D-8549-9C6B-29D2B9672102}" destId="{184C8B07-8D87-7E47-B90B-E68C1E730602}" srcOrd="0" destOrd="0" presId="urn:microsoft.com/office/officeart/2005/8/layout/orgChart1"/>
    <dgm:cxn modelId="{E7B23624-0A19-CC49-9675-17FE1DB396F5}" type="presOf" srcId="{88380651-3FFF-B548-9A39-8E4D05851C68}" destId="{95E7B2FD-14AF-264A-9CB4-03920D9C8631}" srcOrd="0" destOrd="0" presId="urn:microsoft.com/office/officeart/2005/8/layout/orgChart1"/>
    <dgm:cxn modelId="{977E5225-B29C-854D-8B53-01933DC2D11E}" srcId="{C9B08049-A56D-2D40-93BF-634B4FB3292F}" destId="{5E906D57-DD0E-6E4C-B1EC-3B480CADB8D0}" srcOrd="0" destOrd="0" parTransId="{9374FC98-4FD3-6349-8E75-D8EC2E322E4D}" sibTransId="{07D81701-633A-CA42-91F7-5F5B3695D237}"/>
    <dgm:cxn modelId="{B5AE5329-616D-F14D-A3C8-0F2D0F1D3E2F}" srcId="{104AA023-853A-504A-810F-C7148AC66681}" destId="{C7B07404-FC37-3D4D-B0A0-B5F6CA03C68B}" srcOrd="0" destOrd="0" parTransId="{F8B65DD3-00F0-144F-AE25-B196022D35B4}" sibTransId="{A98B8E1B-18EC-FA46-BCC1-EA0D7FB127C7}"/>
    <dgm:cxn modelId="{43ED7E29-2936-CE4B-93F2-BD1FA155289B}" type="presOf" srcId="{A03ECC92-FA2A-A249-B88B-80C29C7B47C3}" destId="{500CE904-0D76-DF4A-B135-08A82B14370B}" srcOrd="1" destOrd="0" presId="urn:microsoft.com/office/officeart/2005/8/layout/orgChart1"/>
    <dgm:cxn modelId="{969E0833-887F-1D48-B209-B71F9F4397D8}" srcId="{E2FB7672-456F-4141-8B8C-B35EFAEA1262}" destId="{3FCDD62E-C74F-D042-BAD4-3D6070023447}" srcOrd="0" destOrd="0" parTransId="{0E88D968-AC76-3944-82AD-DECDB129134C}" sibTransId="{1EC7900D-304D-0D47-B6F3-1689AB7EA034}"/>
    <dgm:cxn modelId="{0B3E4D34-4198-8340-BB2D-8DD53250B02B}" type="presOf" srcId="{104AA023-853A-504A-810F-C7148AC66681}" destId="{E5989F9E-DA09-5A4F-84DC-FDBC96E1A87A}" srcOrd="0" destOrd="0" presId="urn:microsoft.com/office/officeart/2005/8/layout/orgChart1"/>
    <dgm:cxn modelId="{B1227B37-FAD7-ED49-BD1F-AAC04F63199F}" type="presOf" srcId="{8708ECA9-929C-A44E-9C96-77F1A2E0C43C}" destId="{BD57ABD0-AB06-4446-88B8-C05B7878EBB9}" srcOrd="0" destOrd="0" presId="urn:microsoft.com/office/officeart/2005/8/layout/orgChart1"/>
    <dgm:cxn modelId="{A8697E37-8BE9-EE44-858F-B361E30D6D79}" type="presOf" srcId="{801A24B6-703E-5D45-8713-D94007AD1665}" destId="{5706B9CA-476D-6546-B774-2FE9751AC542}" srcOrd="0" destOrd="0" presId="urn:microsoft.com/office/officeart/2005/8/layout/orgChart1"/>
    <dgm:cxn modelId="{3BD92E3F-A277-3847-9B79-CAAB23A95C12}" type="presOf" srcId="{5E906D57-DD0E-6E4C-B1EC-3B480CADB8D0}" destId="{75AC46BD-3F07-DA40-A7B2-B31FC299453D}" srcOrd="1" destOrd="0" presId="urn:microsoft.com/office/officeart/2005/8/layout/orgChart1"/>
    <dgm:cxn modelId="{DBB6E63F-119B-0546-A60C-1AF3AE355EFF}" type="presOf" srcId="{A4708AAB-B6B5-AF4F-8902-6F8376462B21}" destId="{72C6EEDC-52C7-3A44-A8F7-0F22B6EAB50F}" srcOrd="1" destOrd="0" presId="urn:microsoft.com/office/officeart/2005/8/layout/orgChart1"/>
    <dgm:cxn modelId="{DC107E41-6B82-6B40-893D-945102D0DECC}" srcId="{3FCDD62E-C74F-D042-BAD4-3D6070023447}" destId="{035495CC-76E3-8C41-97CD-2B80938DFA19}" srcOrd="3" destOrd="0" parTransId="{413775B2-F7F9-0948-B665-A3D8D121E651}" sibTransId="{44470CFD-FB56-DC44-895B-5EB7D8D489F4}"/>
    <dgm:cxn modelId="{5B6E274D-2310-5744-B081-F813105ED6D5}" srcId="{3FCDD62E-C74F-D042-BAD4-3D6070023447}" destId="{8708ECA9-929C-A44E-9C96-77F1A2E0C43C}" srcOrd="1" destOrd="0" parTransId="{96DDCF57-6737-8E4A-9FEA-D1188BBAC993}" sibTransId="{1916479F-B5E3-D046-BA20-AC9D08128631}"/>
    <dgm:cxn modelId="{FB243B4F-55FA-E743-989C-BA2AEE056136}" srcId="{CC78DC76-8EFD-0D4F-8D4D-7B330BF1F7B8}" destId="{8E50C9BF-D921-354C-A616-D87927CAFE61}" srcOrd="0" destOrd="0" parTransId="{D83977C1-CB0B-2541-92A1-7854AFBE3BE9}" sibTransId="{755BCF57-62D8-DF41-96E3-2F1CA8EC3AC2}"/>
    <dgm:cxn modelId="{E0530254-88E8-4844-A18E-38C322672DD1}" type="presOf" srcId="{A411700D-A3E6-524B-BB88-DF035D6F96FD}" destId="{161E74A2-2127-8F48-A320-61FCE46AFFD8}" srcOrd="0" destOrd="0" presId="urn:microsoft.com/office/officeart/2005/8/layout/orgChart1"/>
    <dgm:cxn modelId="{32E56956-A9C9-7B4E-B040-3A3F32FA009D}" type="presOf" srcId="{C7B07404-FC37-3D4D-B0A0-B5F6CA03C68B}" destId="{62FE4AD0-3084-EE4A-894D-D7EE54F4AD30}" srcOrd="0" destOrd="0" presId="urn:microsoft.com/office/officeart/2005/8/layout/orgChart1"/>
    <dgm:cxn modelId="{D2F1DE60-F464-494E-A2CA-0E1E92A6496D}" srcId="{3FCDD62E-C74F-D042-BAD4-3D6070023447}" destId="{A411700D-A3E6-524B-BB88-DF035D6F96FD}" srcOrd="2" destOrd="0" parTransId="{A77C6E39-050A-4540-BBFF-001FB2C2A78F}" sibTransId="{0C0347E9-A820-3D48-9B48-788947BE41D1}"/>
    <dgm:cxn modelId="{A75DD569-8B91-E84C-9C9B-CC648ED10918}" type="presOf" srcId="{88380651-3FFF-B548-9A39-8E4D05851C68}" destId="{B61B30B6-6EAB-CE4D-A954-46058F395F2B}" srcOrd="1" destOrd="0" presId="urn:microsoft.com/office/officeart/2005/8/layout/orgChart1"/>
    <dgm:cxn modelId="{8DDD5478-3C08-7344-817B-3F39D4B8C0ED}" srcId="{104AA023-853A-504A-810F-C7148AC66681}" destId="{96279E4D-47E2-FB48-9CAB-E8DDBF220861}" srcOrd="1" destOrd="0" parTransId="{9C29C493-6EAD-E04B-A0F1-D50AC404423E}" sibTransId="{3DB78BCF-09BD-E648-8381-D9815E715213}"/>
    <dgm:cxn modelId="{DA848C7B-015A-DA4C-A340-0CB7F838344C}" type="presOf" srcId="{96279E4D-47E2-FB48-9CAB-E8DDBF220861}" destId="{7218D8E0-231C-0A4C-9864-8D7634784DD9}" srcOrd="1" destOrd="0" presId="urn:microsoft.com/office/officeart/2005/8/layout/orgChart1"/>
    <dgm:cxn modelId="{67C3507E-9B6B-6D41-B766-93DF1CD4F270}" type="presOf" srcId="{A03ECC92-FA2A-A249-B88B-80C29C7B47C3}" destId="{FB5DDCE8-0512-B940-94BB-2621D3111A7A}" srcOrd="0" destOrd="0" presId="urn:microsoft.com/office/officeart/2005/8/layout/orgChart1"/>
    <dgm:cxn modelId="{0DF7CE83-2B8F-8C41-A2B8-1B1A10A464C7}" type="presOf" srcId="{A77C6E39-050A-4540-BBFF-001FB2C2A78F}" destId="{65555DCF-CE34-E142-BC8F-1BF6BC4C0D04}" srcOrd="0" destOrd="0" presId="urn:microsoft.com/office/officeart/2005/8/layout/orgChart1"/>
    <dgm:cxn modelId="{BB41BA86-03C8-0F4A-BD75-7DA17735F7AE}" type="presOf" srcId="{C9B08049-A56D-2D40-93BF-634B4FB3292F}" destId="{091941AB-54FD-8446-8C49-1ED68591C255}" srcOrd="0" destOrd="0" presId="urn:microsoft.com/office/officeart/2005/8/layout/orgChart1"/>
    <dgm:cxn modelId="{00AB8888-B326-8843-8A12-0A9C141A1302}" type="presOf" srcId="{3FCDD62E-C74F-D042-BAD4-3D6070023447}" destId="{1B15699A-1AC4-644C-9826-05F7B33BB6BF}" srcOrd="1" destOrd="0" presId="urn:microsoft.com/office/officeart/2005/8/layout/orgChart1"/>
    <dgm:cxn modelId="{7B7E9C8A-D759-8248-B220-5344C38675CC}" srcId="{5E906D57-DD0E-6E4C-B1EC-3B480CADB8D0}" destId="{CC78DC76-8EFD-0D4F-8D4D-7B330BF1F7B8}" srcOrd="0" destOrd="0" parTransId="{CC31E9AC-CC19-5840-B94B-173428967635}" sibTransId="{FEEA8F3C-1E8D-AD40-96F0-EEAC6EE1A36B}"/>
    <dgm:cxn modelId="{A3DE638C-46F1-3C46-9831-48FD92B07794}" srcId="{CC78DC76-8EFD-0D4F-8D4D-7B330BF1F7B8}" destId="{104AA023-853A-504A-810F-C7148AC66681}" srcOrd="1" destOrd="0" parTransId="{54110109-E836-9544-B726-30528864AF75}" sibTransId="{920BA391-3516-4C48-BBFE-D12885A18145}"/>
    <dgm:cxn modelId="{11A1DA99-D53F-7543-95F5-73DCFE753038}" srcId="{CC78DC76-8EFD-0D4F-8D4D-7B330BF1F7B8}" destId="{77757FDD-8C3D-8549-9C6B-29D2B9672102}" srcOrd="2" destOrd="0" parTransId="{801A24B6-703E-5D45-8713-D94007AD1665}" sibTransId="{3DC80B63-A2F0-E84C-8FDB-318F678514A8}"/>
    <dgm:cxn modelId="{02EE729A-5280-8A4E-B821-AB50680BE531}" srcId="{3FCDD62E-C74F-D042-BAD4-3D6070023447}" destId="{35B34EBE-E70F-664A-B358-ED672B3ABBD7}" srcOrd="4" destOrd="0" parTransId="{B6A9380E-3A82-3F47-B3D0-EBA37C2D9272}" sibTransId="{293CED8F-E1DF-6E43-B5FB-8C57388322CA}"/>
    <dgm:cxn modelId="{F1B3B89C-554D-9B47-AE8D-07D137B2A3A5}" type="presOf" srcId="{CC78DC76-8EFD-0D4F-8D4D-7B330BF1F7B8}" destId="{20EB5189-CDA1-9F44-88C4-4B64C6D959CA}" srcOrd="1" destOrd="0" presId="urn:microsoft.com/office/officeart/2005/8/layout/orgChart1"/>
    <dgm:cxn modelId="{21DEA9A5-6EC3-A343-8B8F-198C611A2E6C}" type="presOf" srcId="{8E50C9BF-D921-354C-A616-D87927CAFE61}" destId="{8620ED5D-151A-C84A-A1C1-01072CAF7830}" srcOrd="1" destOrd="0" presId="urn:microsoft.com/office/officeart/2005/8/layout/orgChart1"/>
    <dgm:cxn modelId="{5989C5A7-10B5-6E4A-997A-961E2F686B23}" type="presOf" srcId="{B7C909EB-96C3-6641-80BF-A769FDAAF49E}" destId="{BEC4B5B5-2B17-E443-AEAD-0F17D9985C5A}" srcOrd="0" destOrd="0" presId="urn:microsoft.com/office/officeart/2005/8/layout/orgChart1"/>
    <dgm:cxn modelId="{27FDE9AF-D884-624A-BC1B-F5CA648683E2}" type="presOf" srcId="{96279E4D-47E2-FB48-9CAB-E8DDBF220861}" destId="{7CF5870D-3CF0-6741-826A-7665BC8578E1}" srcOrd="0" destOrd="0" presId="urn:microsoft.com/office/officeart/2005/8/layout/orgChart1"/>
    <dgm:cxn modelId="{D6941CB0-9468-EA43-844F-098277D77785}" type="presOf" srcId="{54110109-E836-9544-B726-30528864AF75}" destId="{BA38816F-B8AD-B945-B150-A5D363F6AB4B}" srcOrd="0" destOrd="0" presId="urn:microsoft.com/office/officeart/2005/8/layout/orgChart1"/>
    <dgm:cxn modelId="{3AE378B4-2ABB-8D40-96CF-08919764C073}" type="presOf" srcId="{A411700D-A3E6-524B-BB88-DF035D6F96FD}" destId="{EF4ADBD6-2B12-DB41-8B14-69B3FDFE3B72}" srcOrd="1" destOrd="0" presId="urn:microsoft.com/office/officeart/2005/8/layout/orgChart1"/>
    <dgm:cxn modelId="{C13E88B4-A14C-014E-9E03-74C7B247A714}" type="presOf" srcId="{5E906D57-DD0E-6E4C-B1EC-3B480CADB8D0}" destId="{163540A7-D566-D748-A9BA-76FD071C397A}" srcOrd="0" destOrd="0" presId="urn:microsoft.com/office/officeart/2005/8/layout/orgChart1"/>
    <dgm:cxn modelId="{A8CCA5B5-59B7-C149-9FCA-4BE1D48D064C}" type="presOf" srcId="{BDB13FAF-4A40-6746-90CE-10A1BD8C2CC7}" destId="{346A1840-57FF-E142-88F7-E6A2C9EBF62B}" srcOrd="0" destOrd="0" presId="urn:microsoft.com/office/officeart/2005/8/layout/orgChart1"/>
    <dgm:cxn modelId="{08C35CBF-6FAC-6D47-BDD9-E0C298C2A1D7}" type="presOf" srcId="{CC31E9AC-CC19-5840-B94B-173428967635}" destId="{A98CA73B-7FF8-BF43-90B1-73912BDE35BA}" srcOrd="0" destOrd="0" presId="urn:microsoft.com/office/officeart/2005/8/layout/orgChart1"/>
    <dgm:cxn modelId="{AF764AC2-7E9C-DF44-BC1A-627C125CCDD2}" type="presOf" srcId="{C9B08049-A56D-2D40-93BF-634B4FB3292F}" destId="{83B936A0-066D-A647-93E7-C5F4B8C7B9A1}" srcOrd="1" destOrd="0" presId="urn:microsoft.com/office/officeart/2005/8/layout/orgChart1"/>
    <dgm:cxn modelId="{6DADAAC3-8930-574F-951D-772E890C8392}" srcId="{8E50C9BF-D921-354C-A616-D87927CAFE61}" destId="{A4708AAB-B6B5-AF4F-8902-6F8376462B21}" srcOrd="0" destOrd="0" parTransId="{01C1AE9D-1453-6543-AE4E-0C173B4ED183}" sibTransId="{58A9EAF7-8BB5-C14D-A1C6-780E8065AE24}"/>
    <dgm:cxn modelId="{F5389DCA-84F1-A04A-93DB-88B7FB57FF48}" type="presOf" srcId="{8708ECA9-929C-A44E-9C96-77F1A2E0C43C}" destId="{F1775BA5-C27A-9A4D-9FB5-D272ED018469}" srcOrd="1" destOrd="0" presId="urn:microsoft.com/office/officeart/2005/8/layout/orgChart1"/>
    <dgm:cxn modelId="{AB1482CF-AF25-8D4D-85EB-C29A4B7BD72F}" type="presOf" srcId="{9374FC98-4FD3-6349-8E75-D8EC2E322E4D}" destId="{F95EF310-0CAD-1B4E-9D58-8BBBAE9B42A7}" srcOrd="0" destOrd="0" presId="urn:microsoft.com/office/officeart/2005/8/layout/orgChart1"/>
    <dgm:cxn modelId="{F4B50ED1-FA8D-504A-93D9-7AFC44ECDB34}" type="presOf" srcId="{DF7A16C1-B6D2-0B45-B72E-EFA51383869B}" destId="{DBFAD581-6F3D-F741-B666-77A99C4283A7}" srcOrd="0" destOrd="0" presId="urn:microsoft.com/office/officeart/2005/8/layout/orgChart1"/>
    <dgm:cxn modelId="{EA7739D2-106F-EA43-8DD8-84C3A5DD502A}" type="presOf" srcId="{A4708AAB-B6B5-AF4F-8902-6F8376462B21}" destId="{BA597DF7-69B4-6B4A-B745-D17E63C37C2B}" srcOrd="0" destOrd="0" presId="urn:microsoft.com/office/officeart/2005/8/layout/orgChart1"/>
    <dgm:cxn modelId="{21F2C1D3-F99F-A140-AA85-7043F08C41B4}" srcId="{3FCDD62E-C74F-D042-BAD4-3D6070023447}" destId="{C9B08049-A56D-2D40-93BF-634B4FB3292F}" srcOrd="0" destOrd="0" parTransId="{DF7A16C1-B6D2-0B45-B72E-EFA51383869B}" sibTransId="{64D5DEFE-24E7-7F45-A929-36E3465059FD}"/>
    <dgm:cxn modelId="{5A9508D7-48BE-884F-B150-C65469AF7DEC}" srcId="{5E906D57-DD0E-6E4C-B1EC-3B480CADB8D0}" destId="{88380651-3FFF-B548-9A39-8E4D05851C68}" srcOrd="1" destOrd="0" parTransId="{BDB13FAF-4A40-6746-90CE-10A1BD8C2CC7}" sibTransId="{1C6F201E-8C4F-8E43-A37F-E3B7E122EC20}"/>
    <dgm:cxn modelId="{3D113AE0-3CF6-574D-91CB-24DA5A4A24DC}" type="presOf" srcId="{35B34EBE-E70F-664A-B358-ED672B3ABBD7}" destId="{A4FE4308-6CC1-2543-AEA3-DF3153A02CE5}" srcOrd="1" destOrd="0" presId="urn:microsoft.com/office/officeart/2005/8/layout/orgChart1"/>
    <dgm:cxn modelId="{B127A1E1-3B05-204D-8A1A-3B08592777A3}" type="presOf" srcId="{E2FB7672-456F-4141-8B8C-B35EFAEA1262}" destId="{45A72559-C396-2547-8A42-3744828640FB}" srcOrd="0" destOrd="0" presId="urn:microsoft.com/office/officeart/2005/8/layout/orgChart1"/>
    <dgm:cxn modelId="{35E5B2EC-E01A-934D-BEB8-2474D9595743}" type="presOf" srcId="{35B34EBE-E70F-664A-B358-ED672B3ABBD7}" destId="{1EB3C325-0228-AE4E-AF80-DAC6D7FEA211}" srcOrd="0" destOrd="0" presId="urn:microsoft.com/office/officeart/2005/8/layout/orgChart1"/>
    <dgm:cxn modelId="{C53ECFED-D23A-6545-8A87-5EEB25C77BF1}" type="presOf" srcId="{8E50C9BF-D921-354C-A616-D87927CAFE61}" destId="{0917B4CA-9A21-3D43-8D12-0A037DC0A7E4}" srcOrd="0" destOrd="0" presId="urn:microsoft.com/office/officeart/2005/8/layout/orgChart1"/>
    <dgm:cxn modelId="{320AA7EE-2210-1A41-864B-7B259748E2B6}" type="presOf" srcId="{C7B07404-FC37-3D4D-B0A0-B5F6CA03C68B}" destId="{FE1110CB-858B-E64E-AC8B-8307F2FE33D8}" srcOrd="1" destOrd="0" presId="urn:microsoft.com/office/officeart/2005/8/layout/orgChart1"/>
    <dgm:cxn modelId="{7E9813F2-A478-064E-9C08-6068E5792D2B}" type="presOf" srcId="{413775B2-F7F9-0948-B665-A3D8D121E651}" destId="{B49E5C57-5F1F-7D4C-AD42-AA15D1C849E3}" srcOrd="0" destOrd="0" presId="urn:microsoft.com/office/officeart/2005/8/layout/orgChart1"/>
    <dgm:cxn modelId="{B2A0D1F2-31B8-7940-A46F-7E2179707410}" type="presOf" srcId="{104AA023-853A-504A-810F-C7148AC66681}" destId="{B736CAD9-C90E-1E44-90A0-061E6B73E6CC}" srcOrd="1" destOrd="0" presId="urn:microsoft.com/office/officeart/2005/8/layout/orgChart1"/>
    <dgm:cxn modelId="{C4EA38F3-9276-1F4D-BF76-CBCED2D1B196}" type="presOf" srcId="{035495CC-76E3-8C41-97CD-2B80938DFA19}" destId="{3AB9537A-253C-9346-9FAE-496004C20747}" srcOrd="0" destOrd="0" presId="urn:microsoft.com/office/officeart/2005/8/layout/orgChart1"/>
    <dgm:cxn modelId="{F31916F4-2D78-684E-A042-11433729BA96}" type="presOf" srcId="{F8B65DD3-00F0-144F-AE25-B196022D35B4}" destId="{3A485B6F-98EE-5F42-9AF4-48F3E2F24373}" srcOrd="0" destOrd="0" presId="urn:microsoft.com/office/officeart/2005/8/layout/orgChart1"/>
    <dgm:cxn modelId="{0D6A8BF9-2B49-1641-867E-9D9802C62099}" type="presOf" srcId="{B6A9380E-3A82-3F47-B3D0-EBA37C2D9272}" destId="{D3BEA488-5D37-C74B-A8F9-7FE835572360}" srcOrd="0" destOrd="0" presId="urn:microsoft.com/office/officeart/2005/8/layout/orgChart1"/>
    <dgm:cxn modelId="{DD2FE4FA-601C-5242-9FC8-98E48682727C}" type="presOf" srcId="{96DDCF57-6737-8E4A-9FEA-D1188BBAC993}" destId="{13D4073E-E6CD-8E4D-8DA6-197E8834E9E5}" srcOrd="0" destOrd="0" presId="urn:microsoft.com/office/officeart/2005/8/layout/orgChart1"/>
    <dgm:cxn modelId="{DBA7D4FD-670E-D643-B31A-C0812C10C996}" type="presOf" srcId="{01C1AE9D-1453-6543-AE4E-0C173B4ED183}" destId="{17FA55F8-1967-7B44-851D-8239AD243228}" srcOrd="0" destOrd="0" presId="urn:microsoft.com/office/officeart/2005/8/layout/orgChart1"/>
    <dgm:cxn modelId="{C6DFDF7B-D4F4-B44D-9745-6B0E96C1EF2E}" type="presParOf" srcId="{45A72559-C396-2547-8A42-3744828640FB}" destId="{D6D8588A-4E35-154B-B9D3-8D14C5B13304}" srcOrd="0" destOrd="0" presId="urn:microsoft.com/office/officeart/2005/8/layout/orgChart1"/>
    <dgm:cxn modelId="{B787DFC7-8DAF-D14E-82FC-626FA034B0B2}" type="presParOf" srcId="{D6D8588A-4E35-154B-B9D3-8D14C5B13304}" destId="{F7C70761-6B43-1E43-B1F5-7FA9B7CF9AFB}" srcOrd="0" destOrd="0" presId="urn:microsoft.com/office/officeart/2005/8/layout/orgChart1"/>
    <dgm:cxn modelId="{C1219761-80DB-454D-865E-DBA2D7E61FF8}" type="presParOf" srcId="{F7C70761-6B43-1E43-B1F5-7FA9B7CF9AFB}" destId="{034B497B-A765-9F44-8BC8-2834CD92F4CB}" srcOrd="0" destOrd="0" presId="urn:microsoft.com/office/officeart/2005/8/layout/orgChart1"/>
    <dgm:cxn modelId="{865448B0-4F5A-4747-B58C-4FC2A1DB6C52}" type="presParOf" srcId="{F7C70761-6B43-1E43-B1F5-7FA9B7CF9AFB}" destId="{1B15699A-1AC4-644C-9826-05F7B33BB6BF}" srcOrd="1" destOrd="0" presId="urn:microsoft.com/office/officeart/2005/8/layout/orgChart1"/>
    <dgm:cxn modelId="{D2D3240F-40B2-E848-AE00-CE40BE1D127F}" type="presParOf" srcId="{D6D8588A-4E35-154B-B9D3-8D14C5B13304}" destId="{77BAB55C-57FB-504F-B0BB-32D9062D8454}" srcOrd="1" destOrd="0" presId="urn:microsoft.com/office/officeart/2005/8/layout/orgChart1"/>
    <dgm:cxn modelId="{6BDEF696-D786-5343-9763-F8C4B5AA3F44}" type="presParOf" srcId="{77BAB55C-57FB-504F-B0BB-32D9062D8454}" destId="{DBFAD581-6F3D-F741-B666-77A99C4283A7}" srcOrd="0" destOrd="0" presId="urn:microsoft.com/office/officeart/2005/8/layout/orgChart1"/>
    <dgm:cxn modelId="{D21CAED8-4FBA-1F43-BA77-4DFAAE5C5A50}" type="presParOf" srcId="{77BAB55C-57FB-504F-B0BB-32D9062D8454}" destId="{1EAC368F-2671-0E4D-8397-02DB0811850D}" srcOrd="1" destOrd="0" presId="urn:microsoft.com/office/officeart/2005/8/layout/orgChart1"/>
    <dgm:cxn modelId="{FB14848E-7836-3241-A48E-05238B0C297F}" type="presParOf" srcId="{1EAC368F-2671-0E4D-8397-02DB0811850D}" destId="{05F1BCFE-B68E-4A44-9219-15CB110868E4}" srcOrd="0" destOrd="0" presId="urn:microsoft.com/office/officeart/2005/8/layout/orgChart1"/>
    <dgm:cxn modelId="{D14AC5CD-AC9C-334D-A9AE-9C75B44F93C7}" type="presParOf" srcId="{05F1BCFE-B68E-4A44-9219-15CB110868E4}" destId="{091941AB-54FD-8446-8C49-1ED68591C255}" srcOrd="0" destOrd="0" presId="urn:microsoft.com/office/officeart/2005/8/layout/orgChart1"/>
    <dgm:cxn modelId="{63801A70-EB7F-7E49-BA7C-D59E261F02A7}" type="presParOf" srcId="{05F1BCFE-B68E-4A44-9219-15CB110868E4}" destId="{83B936A0-066D-A647-93E7-C5F4B8C7B9A1}" srcOrd="1" destOrd="0" presId="urn:microsoft.com/office/officeart/2005/8/layout/orgChart1"/>
    <dgm:cxn modelId="{F1FBC801-4767-BE47-9D38-C4F7D302F30E}" type="presParOf" srcId="{1EAC368F-2671-0E4D-8397-02DB0811850D}" destId="{2F470D43-C5D0-CD4B-BAF7-54DDFD0D64B7}" srcOrd="1" destOrd="0" presId="urn:microsoft.com/office/officeart/2005/8/layout/orgChart1"/>
    <dgm:cxn modelId="{00356DB0-4316-6B4F-A96D-7EF8ACD8C2FD}" type="presParOf" srcId="{2F470D43-C5D0-CD4B-BAF7-54DDFD0D64B7}" destId="{F95EF310-0CAD-1B4E-9D58-8BBBAE9B42A7}" srcOrd="0" destOrd="0" presId="urn:microsoft.com/office/officeart/2005/8/layout/orgChart1"/>
    <dgm:cxn modelId="{64D48380-BCA8-FE48-9111-80FC42982A91}" type="presParOf" srcId="{2F470D43-C5D0-CD4B-BAF7-54DDFD0D64B7}" destId="{59922D15-F5BE-EB41-ADDC-8A7AF1BAC504}" srcOrd="1" destOrd="0" presId="urn:microsoft.com/office/officeart/2005/8/layout/orgChart1"/>
    <dgm:cxn modelId="{D38A7794-B9C8-4949-8B46-B58A4075011C}" type="presParOf" srcId="{59922D15-F5BE-EB41-ADDC-8A7AF1BAC504}" destId="{00C33F8E-CD11-D546-AE04-927F31D45994}" srcOrd="0" destOrd="0" presId="urn:microsoft.com/office/officeart/2005/8/layout/orgChart1"/>
    <dgm:cxn modelId="{F45B37AC-525C-D546-B787-1D694BB03275}" type="presParOf" srcId="{00C33F8E-CD11-D546-AE04-927F31D45994}" destId="{163540A7-D566-D748-A9BA-76FD071C397A}" srcOrd="0" destOrd="0" presId="urn:microsoft.com/office/officeart/2005/8/layout/orgChart1"/>
    <dgm:cxn modelId="{B4063AC4-85B7-2647-AC9A-E5F842277551}" type="presParOf" srcId="{00C33F8E-CD11-D546-AE04-927F31D45994}" destId="{75AC46BD-3F07-DA40-A7B2-B31FC299453D}" srcOrd="1" destOrd="0" presId="urn:microsoft.com/office/officeart/2005/8/layout/orgChart1"/>
    <dgm:cxn modelId="{41DB064A-277A-DC44-A679-B8C0444DB04F}" type="presParOf" srcId="{59922D15-F5BE-EB41-ADDC-8A7AF1BAC504}" destId="{267209AC-7A13-504C-8D91-AB9C3A3B6337}" srcOrd="1" destOrd="0" presId="urn:microsoft.com/office/officeart/2005/8/layout/orgChart1"/>
    <dgm:cxn modelId="{0E966D24-6F20-E54B-840E-DD4F726C7CE9}" type="presParOf" srcId="{267209AC-7A13-504C-8D91-AB9C3A3B6337}" destId="{A98CA73B-7FF8-BF43-90B1-73912BDE35BA}" srcOrd="0" destOrd="0" presId="urn:microsoft.com/office/officeart/2005/8/layout/orgChart1"/>
    <dgm:cxn modelId="{CFCCED28-3147-3E4C-A397-6FE2814A4F36}" type="presParOf" srcId="{267209AC-7A13-504C-8D91-AB9C3A3B6337}" destId="{00B09C41-A348-834D-8F11-4A1D85DFA8C2}" srcOrd="1" destOrd="0" presId="urn:microsoft.com/office/officeart/2005/8/layout/orgChart1"/>
    <dgm:cxn modelId="{C5FF265E-C796-744C-8F10-2CE14A397AFC}" type="presParOf" srcId="{00B09C41-A348-834D-8F11-4A1D85DFA8C2}" destId="{BBDC6E0D-D8C2-0D4A-BEE6-BDBEBCB7D47C}" srcOrd="0" destOrd="0" presId="urn:microsoft.com/office/officeart/2005/8/layout/orgChart1"/>
    <dgm:cxn modelId="{74449AAA-D217-7940-BB8D-7BC611F7E9F7}" type="presParOf" srcId="{BBDC6E0D-D8C2-0D4A-BEE6-BDBEBCB7D47C}" destId="{84BFF396-79BA-7841-AD62-AACEE9265B53}" srcOrd="0" destOrd="0" presId="urn:microsoft.com/office/officeart/2005/8/layout/orgChart1"/>
    <dgm:cxn modelId="{7F917473-FC47-9049-8ED4-EBD68889187E}" type="presParOf" srcId="{BBDC6E0D-D8C2-0D4A-BEE6-BDBEBCB7D47C}" destId="{20EB5189-CDA1-9F44-88C4-4B64C6D959CA}" srcOrd="1" destOrd="0" presId="urn:microsoft.com/office/officeart/2005/8/layout/orgChart1"/>
    <dgm:cxn modelId="{07BF2A31-56B0-4943-A71D-DE8C6F93C8CF}" type="presParOf" srcId="{00B09C41-A348-834D-8F11-4A1D85DFA8C2}" destId="{79E2E705-FFFC-7849-BA5B-BEC75B979016}" srcOrd="1" destOrd="0" presId="urn:microsoft.com/office/officeart/2005/8/layout/orgChart1"/>
    <dgm:cxn modelId="{BEB9201F-EDD1-7645-BF72-E996D81EE714}" type="presParOf" srcId="{79E2E705-FFFC-7849-BA5B-BEC75B979016}" destId="{241E9E0E-AD33-CA47-BFB0-D271D5547F36}" srcOrd="0" destOrd="0" presId="urn:microsoft.com/office/officeart/2005/8/layout/orgChart1"/>
    <dgm:cxn modelId="{BE2D0510-1FE7-7746-A0E5-1CBE4447BE0A}" type="presParOf" srcId="{79E2E705-FFFC-7849-BA5B-BEC75B979016}" destId="{ECA60E34-04E3-7141-81EB-8CC090C1A6E3}" srcOrd="1" destOrd="0" presId="urn:microsoft.com/office/officeart/2005/8/layout/orgChart1"/>
    <dgm:cxn modelId="{E993C91E-E133-8344-998C-BEEE85737D54}" type="presParOf" srcId="{ECA60E34-04E3-7141-81EB-8CC090C1A6E3}" destId="{F2951356-7994-6549-BEE8-668E770FFF0E}" srcOrd="0" destOrd="0" presId="urn:microsoft.com/office/officeart/2005/8/layout/orgChart1"/>
    <dgm:cxn modelId="{7581BA97-A6B3-214F-8D70-027FA49507EB}" type="presParOf" srcId="{F2951356-7994-6549-BEE8-668E770FFF0E}" destId="{0917B4CA-9A21-3D43-8D12-0A037DC0A7E4}" srcOrd="0" destOrd="0" presId="urn:microsoft.com/office/officeart/2005/8/layout/orgChart1"/>
    <dgm:cxn modelId="{C3B574A2-7FFD-8445-B781-D2936233E49E}" type="presParOf" srcId="{F2951356-7994-6549-BEE8-668E770FFF0E}" destId="{8620ED5D-151A-C84A-A1C1-01072CAF7830}" srcOrd="1" destOrd="0" presId="urn:microsoft.com/office/officeart/2005/8/layout/orgChart1"/>
    <dgm:cxn modelId="{D58897E3-C9CB-8642-AB9C-679CF1059C4F}" type="presParOf" srcId="{ECA60E34-04E3-7141-81EB-8CC090C1A6E3}" destId="{28A1A5FE-3113-604E-8B33-EB112DD91753}" srcOrd="1" destOrd="0" presId="urn:microsoft.com/office/officeart/2005/8/layout/orgChart1"/>
    <dgm:cxn modelId="{6D0AC041-A550-194A-BCA0-2E376E7F7029}" type="presParOf" srcId="{28A1A5FE-3113-604E-8B33-EB112DD91753}" destId="{17FA55F8-1967-7B44-851D-8239AD243228}" srcOrd="0" destOrd="0" presId="urn:microsoft.com/office/officeart/2005/8/layout/orgChart1"/>
    <dgm:cxn modelId="{45119334-BBA9-154F-89DF-7851DAE65A4A}" type="presParOf" srcId="{28A1A5FE-3113-604E-8B33-EB112DD91753}" destId="{214E2811-B531-5F4D-8265-262EB3D396C3}" srcOrd="1" destOrd="0" presId="urn:microsoft.com/office/officeart/2005/8/layout/orgChart1"/>
    <dgm:cxn modelId="{711F2043-98E3-6844-848C-4AF162239211}" type="presParOf" srcId="{214E2811-B531-5F4D-8265-262EB3D396C3}" destId="{EAAA3664-7684-A045-B38B-7C233DB3A40E}" srcOrd="0" destOrd="0" presId="urn:microsoft.com/office/officeart/2005/8/layout/orgChart1"/>
    <dgm:cxn modelId="{14925714-BA9F-9B47-8614-BEC1E52E8537}" type="presParOf" srcId="{EAAA3664-7684-A045-B38B-7C233DB3A40E}" destId="{BA597DF7-69B4-6B4A-B745-D17E63C37C2B}" srcOrd="0" destOrd="0" presId="urn:microsoft.com/office/officeart/2005/8/layout/orgChart1"/>
    <dgm:cxn modelId="{5E6238FE-C8FC-AC47-8FBD-28021AFA0893}" type="presParOf" srcId="{EAAA3664-7684-A045-B38B-7C233DB3A40E}" destId="{72C6EEDC-52C7-3A44-A8F7-0F22B6EAB50F}" srcOrd="1" destOrd="0" presId="urn:microsoft.com/office/officeart/2005/8/layout/orgChart1"/>
    <dgm:cxn modelId="{56DAE617-4666-9F43-ACE0-3DCB333700C6}" type="presParOf" srcId="{214E2811-B531-5F4D-8265-262EB3D396C3}" destId="{9279899F-DA9C-3946-A1A2-16DCFDBF2382}" srcOrd="1" destOrd="0" presId="urn:microsoft.com/office/officeart/2005/8/layout/orgChart1"/>
    <dgm:cxn modelId="{D5028437-A583-6349-A1DE-10B99E475F0E}" type="presParOf" srcId="{214E2811-B531-5F4D-8265-262EB3D396C3}" destId="{9D7C1566-267A-DB49-9C59-DC86CB314735}" srcOrd="2" destOrd="0" presId="urn:microsoft.com/office/officeart/2005/8/layout/orgChart1"/>
    <dgm:cxn modelId="{139DDFE1-205E-D645-840F-C300BFD814C2}" type="presParOf" srcId="{ECA60E34-04E3-7141-81EB-8CC090C1A6E3}" destId="{C311EC5E-8A24-7F4B-B3D8-C9B6EBA8A88F}" srcOrd="2" destOrd="0" presId="urn:microsoft.com/office/officeart/2005/8/layout/orgChart1"/>
    <dgm:cxn modelId="{A7744875-8850-BB42-9D8A-A018FA61A40D}" type="presParOf" srcId="{79E2E705-FFFC-7849-BA5B-BEC75B979016}" destId="{BA38816F-B8AD-B945-B150-A5D363F6AB4B}" srcOrd="2" destOrd="0" presId="urn:microsoft.com/office/officeart/2005/8/layout/orgChart1"/>
    <dgm:cxn modelId="{AF705834-28E8-4E49-B5F0-C7D6D94D8757}" type="presParOf" srcId="{79E2E705-FFFC-7849-BA5B-BEC75B979016}" destId="{FDE15223-723C-2A4C-93A5-3775206E300C}" srcOrd="3" destOrd="0" presId="urn:microsoft.com/office/officeart/2005/8/layout/orgChart1"/>
    <dgm:cxn modelId="{5A35CAC9-ABFE-FF44-B528-35D0B1A1213E}" type="presParOf" srcId="{FDE15223-723C-2A4C-93A5-3775206E300C}" destId="{F5CC4FED-5016-8246-9D90-3A3F2AA923F4}" srcOrd="0" destOrd="0" presId="urn:microsoft.com/office/officeart/2005/8/layout/orgChart1"/>
    <dgm:cxn modelId="{3C590379-CA8E-544A-8A51-E553445FAA34}" type="presParOf" srcId="{F5CC4FED-5016-8246-9D90-3A3F2AA923F4}" destId="{E5989F9E-DA09-5A4F-84DC-FDBC96E1A87A}" srcOrd="0" destOrd="0" presId="urn:microsoft.com/office/officeart/2005/8/layout/orgChart1"/>
    <dgm:cxn modelId="{B76E574D-2430-084A-A2CF-C97FEC3383F6}" type="presParOf" srcId="{F5CC4FED-5016-8246-9D90-3A3F2AA923F4}" destId="{B736CAD9-C90E-1E44-90A0-061E6B73E6CC}" srcOrd="1" destOrd="0" presId="urn:microsoft.com/office/officeart/2005/8/layout/orgChart1"/>
    <dgm:cxn modelId="{179B3BF1-4E9A-464F-9657-C3622A3E3D9D}" type="presParOf" srcId="{FDE15223-723C-2A4C-93A5-3775206E300C}" destId="{0843F506-0637-F342-86C3-7A9D3DF78AA4}" srcOrd="1" destOrd="0" presId="urn:microsoft.com/office/officeart/2005/8/layout/orgChart1"/>
    <dgm:cxn modelId="{C7FDB3C3-134F-A74B-821B-2B796408355D}" type="presParOf" srcId="{0843F506-0637-F342-86C3-7A9D3DF78AA4}" destId="{3A485B6F-98EE-5F42-9AF4-48F3E2F24373}" srcOrd="0" destOrd="0" presId="urn:microsoft.com/office/officeart/2005/8/layout/orgChart1"/>
    <dgm:cxn modelId="{35579A08-F7BA-754B-A10C-774CF748C0E1}" type="presParOf" srcId="{0843F506-0637-F342-86C3-7A9D3DF78AA4}" destId="{CB9E8709-77D4-C142-9DB0-60DD3602B888}" srcOrd="1" destOrd="0" presId="urn:microsoft.com/office/officeart/2005/8/layout/orgChart1"/>
    <dgm:cxn modelId="{9B0A5165-66FD-5747-9FCD-D49B9DB2EE1D}" type="presParOf" srcId="{CB9E8709-77D4-C142-9DB0-60DD3602B888}" destId="{70B19B98-815F-424C-9507-40E96E939CE0}" srcOrd="0" destOrd="0" presId="urn:microsoft.com/office/officeart/2005/8/layout/orgChart1"/>
    <dgm:cxn modelId="{88B8B768-3C41-5F46-A50F-E312F05EDBA8}" type="presParOf" srcId="{70B19B98-815F-424C-9507-40E96E939CE0}" destId="{62FE4AD0-3084-EE4A-894D-D7EE54F4AD30}" srcOrd="0" destOrd="0" presId="urn:microsoft.com/office/officeart/2005/8/layout/orgChart1"/>
    <dgm:cxn modelId="{C8DDF329-3142-FD40-8BEF-0AA8ABC4EC04}" type="presParOf" srcId="{70B19B98-815F-424C-9507-40E96E939CE0}" destId="{FE1110CB-858B-E64E-AC8B-8307F2FE33D8}" srcOrd="1" destOrd="0" presId="urn:microsoft.com/office/officeart/2005/8/layout/orgChart1"/>
    <dgm:cxn modelId="{D8A841E0-BAFA-C543-A59E-3B2E09AF82A7}" type="presParOf" srcId="{CB9E8709-77D4-C142-9DB0-60DD3602B888}" destId="{49C5B6A0-8E59-8842-BCF8-E44F2E23BEDA}" srcOrd="1" destOrd="0" presId="urn:microsoft.com/office/officeart/2005/8/layout/orgChart1"/>
    <dgm:cxn modelId="{F41F73CD-A30A-924D-B3EF-1DE09E85D808}" type="presParOf" srcId="{CB9E8709-77D4-C142-9DB0-60DD3602B888}" destId="{2E49CECF-238D-4446-91FE-F7134594F540}" srcOrd="2" destOrd="0" presId="urn:microsoft.com/office/officeart/2005/8/layout/orgChart1"/>
    <dgm:cxn modelId="{43BE601E-6F80-6C49-A23E-C8F32AC98D71}" type="presParOf" srcId="{0843F506-0637-F342-86C3-7A9D3DF78AA4}" destId="{8DB8751A-B180-B34F-BC37-0BB869FE2254}" srcOrd="2" destOrd="0" presId="urn:microsoft.com/office/officeart/2005/8/layout/orgChart1"/>
    <dgm:cxn modelId="{96C215F9-75B4-BB45-89C1-007BD0F67677}" type="presParOf" srcId="{0843F506-0637-F342-86C3-7A9D3DF78AA4}" destId="{73123342-E0DF-1940-8AA5-5D9A2B49DFF7}" srcOrd="3" destOrd="0" presId="urn:microsoft.com/office/officeart/2005/8/layout/orgChart1"/>
    <dgm:cxn modelId="{5D6EF58F-650C-B248-ABDA-C137F025364A}" type="presParOf" srcId="{73123342-E0DF-1940-8AA5-5D9A2B49DFF7}" destId="{A3F4167A-5011-494C-9F58-00E44A400754}" srcOrd="0" destOrd="0" presId="urn:microsoft.com/office/officeart/2005/8/layout/orgChart1"/>
    <dgm:cxn modelId="{CAF4D051-44B6-FA43-9A21-9D47B4263F24}" type="presParOf" srcId="{A3F4167A-5011-494C-9F58-00E44A400754}" destId="{7CF5870D-3CF0-6741-826A-7665BC8578E1}" srcOrd="0" destOrd="0" presId="urn:microsoft.com/office/officeart/2005/8/layout/orgChart1"/>
    <dgm:cxn modelId="{8B37690D-EB62-AC45-988B-8ACFF09BF7AA}" type="presParOf" srcId="{A3F4167A-5011-494C-9F58-00E44A400754}" destId="{7218D8E0-231C-0A4C-9864-8D7634784DD9}" srcOrd="1" destOrd="0" presId="urn:microsoft.com/office/officeart/2005/8/layout/orgChart1"/>
    <dgm:cxn modelId="{9F479EF9-5A13-A44E-86C3-29F6310FF7F7}" type="presParOf" srcId="{73123342-E0DF-1940-8AA5-5D9A2B49DFF7}" destId="{C3E91EAA-30E3-1944-B256-796C9A094C38}" srcOrd="1" destOrd="0" presId="urn:microsoft.com/office/officeart/2005/8/layout/orgChart1"/>
    <dgm:cxn modelId="{5E55EDFE-F23C-834C-B7A0-2AD601CF8849}" type="presParOf" srcId="{73123342-E0DF-1940-8AA5-5D9A2B49DFF7}" destId="{513B9365-065A-774D-BD22-6871BDEA8745}" srcOrd="2" destOrd="0" presId="urn:microsoft.com/office/officeart/2005/8/layout/orgChart1"/>
    <dgm:cxn modelId="{85752B4F-39E2-994B-A080-D1833D7CA4CF}" type="presParOf" srcId="{FDE15223-723C-2A4C-93A5-3775206E300C}" destId="{92C70D04-673B-0149-9104-EE18FA893193}" srcOrd="2" destOrd="0" presId="urn:microsoft.com/office/officeart/2005/8/layout/orgChart1"/>
    <dgm:cxn modelId="{3575AD61-0659-8D42-A4DF-BEBE45E52763}" type="presParOf" srcId="{79E2E705-FFFC-7849-BA5B-BEC75B979016}" destId="{5706B9CA-476D-6546-B774-2FE9751AC542}" srcOrd="4" destOrd="0" presId="urn:microsoft.com/office/officeart/2005/8/layout/orgChart1"/>
    <dgm:cxn modelId="{FFBBBDF2-B3A9-2146-822F-75EA31AE99F4}" type="presParOf" srcId="{79E2E705-FFFC-7849-BA5B-BEC75B979016}" destId="{97F1AC5E-2114-7B44-BCA2-37691245B3B7}" srcOrd="5" destOrd="0" presId="urn:microsoft.com/office/officeart/2005/8/layout/orgChart1"/>
    <dgm:cxn modelId="{18B3ACCA-17CE-4144-B1FF-3175D47E7C7A}" type="presParOf" srcId="{97F1AC5E-2114-7B44-BCA2-37691245B3B7}" destId="{02622464-CEA2-214C-A9D4-E069BCEFEE9C}" srcOrd="0" destOrd="0" presId="urn:microsoft.com/office/officeart/2005/8/layout/orgChart1"/>
    <dgm:cxn modelId="{A8CAAF2E-E339-A647-B86C-1B607022F1B3}" type="presParOf" srcId="{02622464-CEA2-214C-A9D4-E069BCEFEE9C}" destId="{184C8B07-8D87-7E47-B90B-E68C1E730602}" srcOrd="0" destOrd="0" presId="urn:microsoft.com/office/officeart/2005/8/layout/orgChart1"/>
    <dgm:cxn modelId="{A9638280-36F1-E746-A923-DEDD6FE0CBE1}" type="presParOf" srcId="{02622464-CEA2-214C-A9D4-E069BCEFEE9C}" destId="{8CBBBBA7-1B4C-E348-B562-A052160E57C0}" srcOrd="1" destOrd="0" presId="urn:microsoft.com/office/officeart/2005/8/layout/orgChart1"/>
    <dgm:cxn modelId="{F2D350FF-0A7D-C24C-A293-AD01F64980D4}" type="presParOf" srcId="{97F1AC5E-2114-7B44-BCA2-37691245B3B7}" destId="{D5A3213F-D84D-A042-8E6E-755481454FD6}" srcOrd="1" destOrd="0" presId="urn:microsoft.com/office/officeart/2005/8/layout/orgChart1"/>
    <dgm:cxn modelId="{2CCD3BAF-B246-7549-BBF0-01990034D68D}" type="presParOf" srcId="{97F1AC5E-2114-7B44-BCA2-37691245B3B7}" destId="{9997F453-9F0F-D74E-B902-AEAC4D5E19C4}" srcOrd="2" destOrd="0" presId="urn:microsoft.com/office/officeart/2005/8/layout/orgChart1"/>
    <dgm:cxn modelId="{F325BAAF-D17A-404E-B908-692A7BCE9AA2}" type="presParOf" srcId="{00B09C41-A348-834D-8F11-4A1D85DFA8C2}" destId="{CCB0A639-7C93-4146-B89A-681341ACFDB5}" srcOrd="2" destOrd="0" presId="urn:microsoft.com/office/officeart/2005/8/layout/orgChart1"/>
    <dgm:cxn modelId="{0FC276ED-5F4C-F240-A1AE-5D7DA9896B3E}" type="presParOf" srcId="{267209AC-7A13-504C-8D91-AB9C3A3B6337}" destId="{346A1840-57FF-E142-88F7-E6A2C9EBF62B}" srcOrd="2" destOrd="0" presId="urn:microsoft.com/office/officeart/2005/8/layout/orgChart1"/>
    <dgm:cxn modelId="{FD2BE4E2-50B4-3240-8162-295AF47E6BFD}" type="presParOf" srcId="{267209AC-7A13-504C-8D91-AB9C3A3B6337}" destId="{EF72458A-426B-4D48-BDB9-4D29175222E0}" srcOrd="3" destOrd="0" presId="urn:microsoft.com/office/officeart/2005/8/layout/orgChart1"/>
    <dgm:cxn modelId="{6D0BA33E-E203-9641-82B5-839AA23F4B3E}" type="presParOf" srcId="{EF72458A-426B-4D48-BDB9-4D29175222E0}" destId="{F5003EE6-A811-2F4B-8330-06FA0EB7B1EB}" srcOrd="0" destOrd="0" presId="urn:microsoft.com/office/officeart/2005/8/layout/orgChart1"/>
    <dgm:cxn modelId="{0B3E1436-E9F8-7643-941D-E58BE1A35E49}" type="presParOf" srcId="{F5003EE6-A811-2F4B-8330-06FA0EB7B1EB}" destId="{95E7B2FD-14AF-264A-9CB4-03920D9C8631}" srcOrd="0" destOrd="0" presId="urn:microsoft.com/office/officeart/2005/8/layout/orgChart1"/>
    <dgm:cxn modelId="{49B054CC-8BD0-8D4C-AF7C-FDDDF4A060CD}" type="presParOf" srcId="{F5003EE6-A811-2F4B-8330-06FA0EB7B1EB}" destId="{B61B30B6-6EAB-CE4D-A954-46058F395F2B}" srcOrd="1" destOrd="0" presId="urn:microsoft.com/office/officeart/2005/8/layout/orgChart1"/>
    <dgm:cxn modelId="{19741869-71C8-F349-B383-8F65DD1C05B8}" type="presParOf" srcId="{EF72458A-426B-4D48-BDB9-4D29175222E0}" destId="{55DA20DA-8DF2-2E43-9AE0-A5EAF779AF76}" srcOrd="1" destOrd="0" presId="urn:microsoft.com/office/officeart/2005/8/layout/orgChart1"/>
    <dgm:cxn modelId="{08DED186-F05C-8F48-9C8B-7E7E28BBE892}" type="presParOf" srcId="{55DA20DA-8DF2-2E43-9AE0-A5EAF779AF76}" destId="{BEC4B5B5-2B17-E443-AEAD-0F17D9985C5A}" srcOrd="0" destOrd="0" presId="urn:microsoft.com/office/officeart/2005/8/layout/orgChart1"/>
    <dgm:cxn modelId="{5424B235-A0A4-AC43-BD25-15138C5D2F43}" type="presParOf" srcId="{55DA20DA-8DF2-2E43-9AE0-A5EAF779AF76}" destId="{A806B840-4719-7A46-B7C1-4019FB9BEFFF}" srcOrd="1" destOrd="0" presId="urn:microsoft.com/office/officeart/2005/8/layout/orgChart1"/>
    <dgm:cxn modelId="{08B02562-2AFF-4F44-940F-30A69023F147}" type="presParOf" srcId="{A806B840-4719-7A46-B7C1-4019FB9BEFFF}" destId="{D0BE5F07-9869-7C49-AACF-07F860C58018}" srcOrd="0" destOrd="0" presId="urn:microsoft.com/office/officeart/2005/8/layout/orgChart1"/>
    <dgm:cxn modelId="{A9938600-DE53-3A41-801B-C1A4F57598FD}" type="presParOf" srcId="{D0BE5F07-9869-7C49-AACF-07F860C58018}" destId="{FB5DDCE8-0512-B940-94BB-2621D3111A7A}" srcOrd="0" destOrd="0" presId="urn:microsoft.com/office/officeart/2005/8/layout/orgChart1"/>
    <dgm:cxn modelId="{83BC04A1-DD7D-C045-8E99-A6F72E752662}" type="presParOf" srcId="{D0BE5F07-9869-7C49-AACF-07F860C58018}" destId="{500CE904-0D76-DF4A-B135-08A82B14370B}" srcOrd="1" destOrd="0" presId="urn:microsoft.com/office/officeart/2005/8/layout/orgChart1"/>
    <dgm:cxn modelId="{28D93882-51D9-184F-92FF-88CC25F488D6}" type="presParOf" srcId="{A806B840-4719-7A46-B7C1-4019FB9BEFFF}" destId="{D158FDEF-73FC-F04B-9E53-847441C382D2}" srcOrd="1" destOrd="0" presId="urn:microsoft.com/office/officeart/2005/8/layout/orgChart1"/>
    <dgm:cxn modelId="{AD92A17B-02D5-2149-9E6F-10F1F79AF502}" type="presParOf" srcId="{A806B840-4719-7A46-B7C1-4019FB9BEFFF}" destId="{19463510-DE38-6548-8994-5E06FD72C909}" srcOrd="2" destOrd="0" presId="urn:microsoft.com/office/officeart/2005/8/layout/orgChart1"/>
    <dgm:cxn modelId="{4CEC1986-D3E0-E547-BFF0-65D22BD2C8B7}" type="presParOf" srcId="{EF72458A-426B-4D48-BDB9-4D29175222E0}" destId="{E9E5829E-5AEE-5C44-B84D-8C1220FE639B}" srcOrd="2" destOrd="0" presId="urn:microsoft.com/office/officeart/2005/8/layout/orgChart1"/>
    <dgm:cxn modelId="{3EA2766A-72E1-974B-A4B2-50050931D9AF}" type="presParOf" srcId="{59922D15-F5BE-EB41-ADDC-8A7AF1BAC504}" destId="{E18FE0BC-0C15-AD42-8C00-8CBA3E0E8D22}" srcOrd="2" destOrd="0" presId="urn:microsoft.com/office/officeart/2005/8/layout/orgChart1"/>
    <dgm:cxn modelId="{41416EB3-CFDF-5142-872F-15D2CFD31181}" type="presParOf" srcId="{1EAC368F-2671-0E4D-8397-02DB0811850D}" destId="{23474219-4C90-FE47-9CF7-0409CFC11725}" srcOrd="2" destOrd="0" presId="urn:microsoft.com/office/officeart/2005/8/layout/orgChart1"/>
    <dgm:cxn modelId="{9493DE02-B98F-8542-B064-1C5011A96880}" type="presParOf" srcId="{77BAB55C-57FB-504F-B0BB-32D9062D8454}" destId="{13D4073E-E6CD-8E4D-8DA6-197E8834E9E5}" srcOrd="2" destOrd="0" presId="urn:microsoft.com/office/officeart/2005/8/layout/orgChart1"/>
    <dgm:cxn modelId="{84EE01E3-3B9B-D04C-ABC1-C7B35A06E027}" type="presParOf" srcId="{77BAB55C-57FB-504F-B0BB-32D9062D8454}" destId="{54AEC5EB-EE33-1E42-8E42-866E4D4862F9}" srcOrd="3" destOrd="0" presId="urn:microsoft.com/office/officeart/2005/8/layout/orgChart1"/>
    <dgm:cxn modelId="{EF9D99E2-D2DF-FB4F-A1F8-5258B7A0D040}" type="presParOf" srcId="{54AEC5EB-EE33-1E42-8E42-866E4D4862F9}" destId="{12062BA2-81E9-AF46-AA4B-7B37C50E640D}" srcOrd="0" destOrd="0" presId="urn:microsoft.com/office/officeart/2005/8/layout/orgChart1"/>
    <dgm:cxn modelId="{A202A657-69B0-CA44-9936-A42C18DEB455}" type="presParOf" srcId="{12062BA2-81E9-AF46-AA4B-7B37C50E640D}" destId="{BD57ABD0-AB06-4446-88B8-C05B7878EBB9}" srcOrd="0" destOrd="0" presId="urn:microsoft.com/office/officeart/2005/8/layout/orgChart1"/>
    <dgm:cxn modelId="{7C106B17-9D12-FA4D-A5CD-0C151D507BF8}" type="presParOf" srcId="{12062BA2-81E9-AF46-AA4B-7B37C50E640D}" destId="{F1775BA5-C27A-9A4D-9FB5-D272ED018469}" srcOrd="1" destOrd="0" presId="urn:microsoft.com/office/officeart/2005/8/layout/orgChart1"/>
    <dgm:cxn modelId="{80E3FEBB-CF62-514A-B43E-1FE87DEE7002}" type="presParOf" srcId="{54AEC5EB-EE33-1E42-8E42-866E4D4862F9}" destId="{4643B928-1F38-4B49-B1C4-B09735257354}" srcOrd="1" destOrd="0" presId="urn:microsoft.com/office/officeart/2005/8/layout/orgChart1"/>
    <dgm:cxn modelId="{48087245-FE30-3A4E-907D-AAAF9739F1AE}" type="presParOf" srcId="{54AEC5EB-EE33-1E42-8E42-866E4D4862F9}" destId="{30B6D537-90A9-814D-9FD8-B49FA3E7333F}" srcOrd="2" destOrd="0" presId="urn:microsoft.com/office/officeart/2005/8/layout/orgChart1"/>
    <dgm:cxn modelId="{F540E614-B8A6-1E4A-8763-5DC5DDF3A722}" type="presParOf" srcId="{77BAB55C-57FB-504F-B0BB-32D9062D8454}" destId="{65555DCF-CE34-E142-BC8F-1BF6BC4C0D04}" srcOrd="4" destOrd="0" presId="urn:microsoft.com/office/officeart/2005/8/layout/orgChart1"/>
    <dgm:cxn modelId="{4792205F-E42E-E342-9050-0AB60EE1F689}" type="presParOf" srcId="{77BAB55C-57FB-504F-B0BB-32D9062D8454}" destId="{FE783A88-89B6-5F4E-AD0B-7325E7B3B285}" srcOrd="5" destOrd="0" presId="urn:microsoft.com/office/officeart/2005/8/layout/orgChart1"/>
    <dgm:cxn modelId="{FE308A7D-08E4-8F4D-9CEF-A7199DF16ECF}" type="presParOf" srcId="{FE783A88-89B6-5F4E-AD0B-7325E7B3B285}" destId="{C8BC12FC-971E-D548-AACE-A1DDA97E4335}" srcOrd="0" destOrd="0" presId="urn:microsoft.com/office/officeart/2005/8/layout/orgChart1"/>
    <dgm:cxn modelId="{90F1F9F6-8653-4649-8853-D4C9BB5B491B}" type="presParOf" srcId="{C8BC12FC-971E-D548-AACE-A1DDA97E4335}" destId="{161E74A2-2127-8F48-A320-61FCE46AFFD8}" srcOrd="0" destOrd="0" presId="urn:microsoft.com/office/officeart/2005/8/layout/orgChart1"/>
    <dgm:cxn modelId="{778232FE-5836-9B46-A0DE-50FF396B5908}" type="presParOf" srcId="{C8BC12FC-971E-D548-AACE-A1DDA97E4335}" destId="{EF4ADBD6-2B12-DB41-8B14-69B3FDFE3B72}" srcOrd="1" destOrd="0" presId="urn:microsoft.com/office/officeart/2005/8/layout/orgChart1"/>
    <dgm:cxn modelId="{395A953E-2EAD-9F4D-94E4-4F35225FB278}" type="presParOf" srcId="{FE783A88-89B6-5F4E-AD0B-7325E7B3B285}" destId="{9E717D30-EB5A-0B42-A4B3-99033AB907DC}" srcOrd="1" destOrd="0" presId="urn:microsoft.com/office/officeart/2005/8/layout/orgChart1"/>
    <dgm:cxn modelId="{06DCCF28-55EB-CB48-8C9A-91C55D214758}" type="presParOf" srcId="{FE783A88-89B6-5F4E-AD0B-7325E7B3B285}" destId="{CDC1B786-4B29-C140-809E-63F4167820F0}" srcOrd="2" destOrd="0" presId="urn:microsoft.com/office/officeart/2005/8/layout/orgChart1"/>
    <dgm:cxn modelId="{F6CFBB7F-4530-9747-ABC5-102EEC4B4EBA}" type="presParOf" srcId="{77BAB55C-57FB-504F-B0BB-32D9062D8454}" destId="{B49E5C57-5F1F-7D4C-AD42-AA15D1C849E3}" srcOrd="6" destOrd="0" presId="urn:microsoft.com/office/officeart/2005/8/layout/orgChart1"/>
    <dgm:cxn modelId="{DAA68F2C-FD5A-4349-90E8-84E846B63448}" type="presParOf" srcId="{77BAB55C-57FB-504F-B0BB-32D9062D8454}" destId="{7B90ACA5-5BFD-3A4E-9542-B21F575E42DC}" srcOrd="7" destOrd="0" presId="urn:microsoft.com/office/officeart/2005/8/layout/orgChart1"/>
    <dgm:cxn modelId="{9C0A389D-2342-C84A-8F7F-62F29E7D23ED}" type="presParOf" srcId="{7B90ACA5-5BFD-3A4E-9542-B21F575E42DC}" destId="{8C21AC8A-F2DA-744F-9E15-2D95B68A5462}" srcOrd="0" destOrd="0" presId="urn:microsoft.com/office/officeart/2005/8/layout/orgChart1"/>
    <dgm:cxn modelId="{CB05524E-2F00-C440-A9E5-14EDA6AAC25B}" type="presParOf" srcId="{8C21AC8A-F2DA-744F-9E15-2D95B68A5462}" destId="{3AB9537A-253C-9346-9FAE-496004C20747}" srcOrd="0" destOrd="0" presId="urn:microsoft.com/office/officeart/2005/8/layout/orgChart1"/>
    <dgm:cxn modelId="{1DE83A24-510B-2F49-907F-5351F25D8645}" type="presParOf" srcId="{8C21AC8A-F2DA-744F-9E15-2D95B68A5462}" destId="{734926AB-0C6A-A44D-B525-D122C5D34E4D}" srcOrd="1" destOrd="0" presId="urn:microsoft.com/office/officeart/2005/8/layout/orgChart1"/>
    <dgm:cxn modelId="{BB80C7A9-BDAD-9B4B-8A3D-BE8FE9A78C15}" type="presParOf" srcId="{7B90ACA5-5BFD-3A4E-9542-B21F575E42DC}" destId="{D476546E-B1A6-334E-B135-A8C522919123}" srcOrd="1" destOrd="0" presId="urn:microsoft.com/office/officeart/2005/8/layout/orgChart1"/>
    <dgm:cxn modelId="{C7284B21-F587-6546-929E-6886E9CB5D78}" type="presParOf" srcId="{7B90ACA5-5BFD-3A4E-9542-B21F575E42DC}" destId="{8B61EBCE-33DC-454B-8560-F6834BDE78C9}" srcOrd="2" destOrd="0" presId="urn:microsoft.com/office/officeart/2005/8/layout/orgChart1"/>
    <dgm:cxn modelId="{64C150F4-8905-0448-9258-7EAAA1D0D6F2}" type="presParOf" srcId="{77BAB55C-57FB-504F-B0BB-32D9062D8454}" destId="{D3BEA488-5D37-C74B-A8F9-7FE835572360}" srcOrd="8" destOrd="0" presId="urn:microsoft.com/office/officeart/2005/8/layout/orgChart1"/>
    <dgm:cxn modelId="{1A256B6D-DBB9-2640-968C-46609BFF457B}" type="presParOf" srcId="{77BAB55C-57FB-504F-B0BB-32D9062D8454}" destId="{A1D784ED-8FEF-664E-9B34-78AB2CF3332B}" srcOrd="9" destOrd="0" presId="urn:microsoft.com/office/officeart/2005/8/layout/orgChart1"/>
    <dgm:cxn modelId="{0BAC4247-A0B9-334E-AA81-3EE6959C2A98}" type="presParOf" srcId="{A1D784ED-8FEF-664E-9B34-78AB2CF3332B}" destId="{4B1553B9-9826-1149-A1F4-D7BFF5F402A2}" srcOrd="0" destOrd="0" presId="urn:microsoft.com/office/officeart/2005/8/layout/orgChart1"/>
    <dgm:cxn modelId="{B521BEB6-CA4B-1342-98CA-EA48716AEDE0}" type="presParOf" srcId="{4B1553B9-9826-1149-A1F4-D7BFF5F402A2}" destId="{1EB3C325-0228-AE4E-AF80-DAC6D7FEA211}" srcOrd="0" destOrd="0" presId="urn:microsoft.com/office/officeart/2005/8/layout/orgChart1"/>
    <dgm:cxn modelId="{F9AB0C81-E497-5840-B3D9-E3AB67A27995}" type="presParOf" srcId="{4B1553B9-9826-1149-A1F4-D7BFF5F402A2}" destId="{A4FE4308-6CC1-2543-AEA3-DF3153A02CE5}" srcOrd="1" destOrd="0" presId="urn:microsoft.com/office/officeart/2005/8/layout/orgChart1"/>
    <dgm:cxn modelId="{77EA3E3D-E10C-6842-8CA3-742A397AB241}" type="presParOf" srcId="{A1D784ED-8FEF-664E-9B34-78AB2CF3332B}" destId="{87610472-AFBD-B145-B57F-5E661705A099}" srcOrd="1" destOrd="0" presId="urn:microsoft.com/office/officeart/2005/8/layout/orgChart1"/>
    <dgm:cxn modelId="{E40530AF-9818-5046-9730-E2C9FCE5AA26}" type="presParOf" srcId="{A1D784ED-8FEF-664E-9B34-78AB2CF3332B}" destId="{AAD4E3DF-664D-084B-B0BD-40E2A19A0B17}" srcOrd="2" destOrd="0" presId="urn:microsoft.com/office/officeart/2005/8/layout/orgChart1"/>
    <dgm:cxn modelId="{83CACEB4-C9FD-4345-9DE9-9259C06AA020}" type="presParOf" srcId="{D6D8588A-4E35-154B-B9D3-8D14C5B13304}" destId="{2BDE80C8-29A2-7146-8F42-BBA6EC220DD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FB7672-456F-4141-8B8C-B35EFAEA1262}" type="doc">
      <dgm:prSet loTypeId="urn:microsoft.com/office/officeart/2005/8/layout/orgChart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CDD62E-C74F-D042-BAD4-3D6070023447}">
      <dgm:prSet phldrT="[Text]"/>
      <dgm:spPr/>
      <dgm:t>
        <a:bodyPr/>
        <a:lstStyle/>
        <a:p>
          <a:r>
            <a:rPr lang="en-GB" dirty="0"/>
            <a:t>/</a:t>
          </a:r>
        </a:p>
      </dgm:t>
    </dgm:pt>
    <dgm:pt modelId="{0E88D968-AC76-3944-82AD-DECDB129134C}" type="parTrans" cxnId="{969E0833-887F-1D48-B209-B71F9F4397D8}">
      <dgm:prSet/>
      <dgm:spPr/>
      <dgm:t>
        <a:bodyPr/>
        <a:lstStyle/>
        <a:p>
          <a:endParaRPr lang="en-GB"/>
        </a:p>
      </dgm:t>
    </dgm:pt>
    <dgm:pt modelId="{1EC7900D-304D-0D47-B6F3-1689AB7EA034}" type="sibTrans" cxnId="{969E0833-887F-1D48-B209-B71F9F4397D8}">
      <dgm:prSet/>
      <dgm:spPr/>
      <dgm:t>
        <a:bodyPr/>
        <a:lstStyle/>
        <a:p>
          <a:endParaRPr lang="en-GB"/>
        </a:p>
      </dgm:t>
    </dgm:pt>
    <dgm:pt modelId="{C9B08049-A56D-2D40-93BF-634B4FB3292F}">
      <dgm:prSet phldrT="[Text]"/>
      <dgm:spPr/>
      <dgm:t>
        <a:bodyPr/>
        <a:lstStyle/>
        <a:p>
          <a:r>
            <a:rPr lang="en-GB" dirty="0"/>
            <a:t>home</a:t>
          </a:r>
        </a:p>
      </dgm:t>
    </dgm:pt>
    <dgm:pt modelId="{DF7A16C1-B6D2-0B45-B72E-EFA51383869B}" type="parTrans" cxnId="{21F2C1D3-F99F-A140-AA85-7043F08C41B4}">
      <dgm:prSet/>
      <dgm:spPr/>
      <dgm:t>
        <a:bodyPr/>
        <a:lstStyle/>
        <a:p>
          <a:endParaRPr lang="en-GB"/>
        </a:p>
      </dgm:t>
    </dgm:pt>
    <dgm:pt modelId="{64D5DEFE-24E7-7F45-A929-36E3465059FD}" type="sibTrans" cxnId="{21F2C1D3-F99F-A140-AA85-7043F08C41B4}">
      <dgm:prSet/>
      <dgm:spPr/>
      <dgm:t>
        <a:bodyPr/>
        <a:lstStyle/>
        <a:p>
          <a:endParaRPr lang="en-GB"/>
        </a:p>
      </dgm:t>
    </dgm:pt>
    <dgm:pt modelId="{A411700D-A3E6-524B-BB88-DF035D6F96FD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usr</a:t>
          </a:r>
        </a:p>
      </dgm:t>
    </dgm:pt>
    <dgm:pt modelId="{A77C6E39-050A-4540-BBFF-001FB2C2A78F}" type="parTrans" cxnId="{D2F1DE60-F464-494E-A2CA-0E1E92A6496D}">
      <dgm:prSet/>
      <dgm:spPr/>
      <dgm:t>
        <a:bodyPr/>
        <a:lstStyle/>
        <a:p>
          <a:endParaRPr lang="en-GB"/>
        </a:p>
      </dgm:t>
    </dgm:pt>
    <dgm:pt modelId="{0C0347E9-A820-3D48-9B48-788947BE41D1}" type="sibTrans" cxnId="{D2F1DE60-F464-494E-A2CA-0E1E92A6496D}">
      <dgm:prSet/>
      <dgm:spPr/>
      <dgm:t>
        <a:bodyPr/>
        <a:lstStyle/>
        <a:p>
          <a:endParaRPr lang="en-GB"/>
        </a:p>
      </dgm:t>
    </dgm:pt>
    <dgm:pt modelId="{035495CC-76E3-8C41-97CD-2B80938DFA19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var</a:t>
          </a:r>
        </a:p>
      </dgm:t>
    </dgm:pt>
    <dgm:pt modelId="{413775B2-F7F9-0948-B665-A3D8D121E651}" type="parTrans" cxnId="{DC107E41-6B82-6B40-893D-945102D0DECC}">
      <dgm:prSet/>
      <dgm:spPr/>
      <dgm:t>
        <a:bodyPr/>
        <a:lstStyle/>
        <a:p>
          <a:endParaRPr lang="en-GB"/>
        </a:p>
      </dgm:t>
    </dgm:pt>
    <dgm:pt modelId="{44470CFD-FB56-DC44-895B-5EB7D8D489F4}" type="sibTrans" cxnId="{DC107E41-6B82-6B40-893D-945102D0DECC}">
      <dgm:prSet/>
      <dgm:spPr/>
      <dgm:t>
        <a:bodyPr/>
        <a:lstStyle/>
        <a:p>
          <a:endParaRPr lang="en-GB"/>
        </a:p>
      </dgm:t>
    </dgm:pt>
    <dgm:pt modelId="{88380651-3FFF-B548-9A39-8E4D05851C68}">
      <dgm:prSet phldrT="[Text]"/>
      <dgm:spPr/>
      <dgm:t>
        <a:bodyPr/>
        <a:lstStyle/>
        <a:p>
          <a:r>
            <a:rPr lang="en-GB" dirty="0"/>
            <a:t>user2</a:t>
          </a:r>
        </a:p>
      </dgm:t>
    </dgm:pt>
    <dgm:pt modelId="{BDB13FAF-4A40-6746-90CE-10A1BD8C2CC7}" type="parTrans" cxnId="{5A9508D7-48BE-884F-B150-C65469AF7DEC}">
      <dgm:prSet/>
      <dgm:spPr/>
      <dgm:t>
        <a:bodyPr/>
        <a:lstStyle/>
        <a:p>
          <a:endParaRPr lang="en-GB"/>
        </a:p>
      </dgm:t>
    </dgm:pt>
    <dgm:pt modelId="{1C6F201E-8C4F-8E43-A37F-E3B7E122EC20}" type="sibTrans" cxnId="{5A9508D7-48BE-884F-B150-C65469AF7DEC}">
      <dgm:prSet/>
      <dgm:spPr/>
      <dgm:t>
        <a:bodyPr/>
        <a:lstStyle/>
        <a:p>
          <a:endParaRPr lang="en-GB"/>
        </a:p>
      </dgm:t>
    </dgm:pt>
    <dgm:pt modelId="{8708ECA9-929C-A44E-9C96-77F1A2E0C43C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tmp</a:t>
          </a:r>
        </a:p>
      </dgm:t>
    </dgm:pt>
    <dgm:pt modelId="{96DDCF57-6737-8E4A-9FEA-D1188BBAC993}" type="parTrans" cxnId="{5B6E274D-2310-5744-B081-F813105ED6D5}">
      <dgm:prSet/>
      <dgm:spPr/>
      <dgm:t>
        <a:bodyPr/>
        <a:lstStyle/>
        <a:p>
          <a:endParaRPr lang="en-GB"/>
        </a:p>
      </dgm:t>
    </dgm:pt>
    <dgm:pt modelId="{1916479F-B5E3-D046-BA20-AC9D08128631}" type="sibTrans" cxnId="{5B6E274D-2310-5744-B081-F813105ED6D5}">
      <dgm:prSet/>
      <dgm:spPr/>
      <dgm:t>
        <a:bodyPr/>
        <a:lstStyle/>
        <a:p>
          <a:endParaRPr lang="en-GB"/>
        </a:p>
      </dgm:t>
    </dgm:pt>
    <dgm:pt modelId="{CC78DC76-8EFD-0D4F-8D4D-7B330BF1F7B8}">
      <dgm:prSet phldrT="[Text]"/>
      <dgm:spPr/>
      <dgm:t>
        <a:bodyPr/>
        <a:lstStyle/>
        <a:p>
          <a:r>
            <a:rPr lang="en-GB" dirty="0"/>
            <a:t>user1</a:t>
          </a:r>
        </a:p>
      </dgm:t>
    </dgm:pt>
    <dgm:pt modelId="{CC31E9AC-CC19-5840-B94B-173428967635}" type="parTrans" cxnId="{7B7E9C8A-D759-8248-B220-5344C38675CC}">
      <dgm:prSet/>
      <dgm:spPr/>
      <dgm:t>
        <a:bodyPr/>
        <a:lstStyle/>
        <a:p>
          <a:endParaRPr lang="en-GB"/>
        </a:p>
      </dgm:t>
    </dgm:pt>
    <dgm:pt modelId="{FEEA8F3C-1E8D-AD40-96F0-EEAC6EE1A36B}" type="sibTrans" cxnId="{7B7E9C8A-D759-8248-B220-5344C38675CC}">
      <dgm:prSet/>
      <dgm:spPr/>
      <dgm:t>
        <a:bodyPr/>
        <a:lstStyle/>
        <a:p>
          <a:endParaRPr lang="en-GB"/>
        </a:p>
      </dgm:t>
    </dgm:pt>
    <dgm:pt modelId="{5E906D57-DD0E-6E4C-B1EC-3B480CADB8D0}">
      <dgm:prSet phldrT="[Text]"/>
      <dgm:spPr/>
      <dgm:t>
        <a:bodyPr/>
        <a:lstStyle/>
        <a:p>
          <a:r>
            <a:rPr lang="en-GB" dirty="0"/>
            <a:t>users</a:t>
          </a:r>
        </a:p>
      </dgm:t>
    </dgm:pt>
    <dgm:pt modelId="{9374FC98-4FD3-6349-8E75-D8EC2E322E4D}" type="parTrans" cxnId="{977E5225-B29C-854D-8B53-01933DC2D11E}">
      <dgm:prSet/>
      <dgm:spPr/>
      <dgm:t>
        <a:bodyPr/>
        <a:lstStyle/>
        <a:p>
          <a:endParaRPr lang="en-GB"/>
        </a:p>
      </dgm:t>
    </dgm:pt>
    <dgm:pt modelId="{07D81701-633A-CA42-91F7-5F5B3695D237}" type="sibTrans" cxnId="{977E5225-B29C-854D-8B53-01933DC2D11E}">
      <dgm:prSet/>
      <dgm:spPr/>
      <dgm:t>
        <a:bodyPr/>
        <a:lstStyle/>
        <a:p>
          <a:endParaRPr lang="en-GB"/>
        </a:p>
      </dgm:t>
    </dgm:pt>
    <dgm:pt modelId="{35B34EBE-E70F-664A-B358-ED672B3ABBD7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...</a:t>
          </a:r>
        </a:p>
      </dgm:t>
    </dgm:pt>
    <dgm:pt modelId="{B6A9380E-3A82-3F47-B3D0-EBA37C2D9272}" type="parTrans" cxnId="{02EE729A-5280-8A4E-B821-AB50680BE531}">
      <dgm:prSet/>
      <dgm:spPr/>
      <dgm:t>
        <a:bodyPr/>
        <a:lstStyle/>
        <a:p>
          <a:endParaRPr lang="en-GB"/>
        </a:p>
      </dgm:t>
    </dgm:pt>
    <dgm:pt modelId="{293CED8F-E1DF-6E43-B5FB-8C57388322CA}" type="sibTrans" cxnId="{02EE729A-5280-8A4E-B821-AB50680BE531}">
      <dgm:prSet/>
      <dgm:spPr/>
      <dgm:t>
        <a:bodyPr/>
        <a:lstStyle/>
        <a:p>
          <a:endParaRPr lang="en-GB"/>
        </a:p>
      </dgm:t>
    </dgm:pt>
    <dgm:pt modelId="{8E50C9BF-D921-354C-A616-D87927CAFE61}">
      <dgm:prSet phldrT="[Text]"/>
      <dgm:spPr/>
      <dgm:t>
        <a:bodyPr/>
        <a:lstStyle/>
        <a:p>
          <a:r>
            <a:rPr lang="en-GB" dirty="0"/>
            <a:t>prog</a:t>
          </a:r>
        </a:p>
      </dgm:t>
    </dgm:pt>
    <dgm:pt modelId="{D83977C1-CB0B-2541-92A1-7854AFBE3BE9}" type="parTrans" cxnId="{FB243B4F-55FA-E743-989C-BA2AEE056136}">
      <dgm:prSet/>
      <dgm:spPr/>
      <dgm:t>
        <a:bodyPr/>
        <a:lstStyle/>
        <a:p>
          <a:endParaRPr lang="en-GB"/>
        </a:p>
      </dgm:t>
    </dgm:pt>
    <dgm:pt modelId="{755BCF57-62D8-DF41-96E3-2F1CA8EC3AC2}" type="sibTrans" cxnId="{FB243B4F-55FA-E743-989C-BA2AEE056136}">
      <dgm:prSet/>
      <dgm:spPr/>
      <dgm:t>
        <a:bodyPr/>
        <a:lstStyle/>
        <a:p>
          <a:endParaRPr lang="en-GB"/>
        </a:p>
      </dgm:t>
    </dgm:pt>
    <dgm:pt modelId="{104AA023-853A-504A-810F-C7148AC66681}">
      <dgm:prSet phldrT="[Text]"/>
      <dgm:spPr/>
      <dgm:t>
        <a:bodyPr/>
        <a:lstStyle/>
        <a:p>
          <a:r>
            <a:rPr lang="en-GB" dirty="0"/>
            <a:t>docs</a:t>
          </a:r>
        </a:p>
      </dgm:t>
    </dgm:pt>
    <dgm:pt modelId="{54110109-E836-9544-B726-30528864AF75}" type="parTrans" cxnId="{A3DE638C-46F1-3C46-9831-48FD92B07794}">
      <dgm:prSet/>
      <dgm:spPr/>
      <dgm:t>
        <a:bodyPr/>
        <a:lstStyle/>
        <a:p>
          <a:endParaRPr lang="en-GB"/>
        </a:p>
      </dgm:t>
    </dgm:pt>
    <dgm:pt modelId="{920BA391-3516-4C48-BBFE-D12885A18145}" type="sibTrans" cxnId="{A3DE638C-46F1-3C46-9831-48FD92B07794}">
      <dgm:prSet/>
      <dgm:spPr/>
      <dgm:t>
        <a:bodyPr/>
        <a:lstStyle/>
        <a:p>
          <a:endParaRPr lang="en-GB"/>
        </a:p>
      </dgm:t>
    </dgm:pt>
    <dgm:pt modelId="{77757FDD-8C3D-8549-9C6B-29D2B9672102}">
      <dgm:prSet phldrT="[Text]"/>
      <dgm:spPr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Report.doc</a:t>
          </a:r>
        </a:p>
      </dgm:t>
    </dgm:pt>
    <dgm:pt modelId="{801A24B6-703E-5D45-8713-D94007AD1665}" type="parTrans" cxnId="{11A1DA99-D53F-7543-95F5-73DCFE753038}">
      <dgm:prSet/>
      <dgm:spPr/>
      <dgm:t>
        <a:bodyPr/>
        <a:lstStyle/>
        <a:p>
          <a:endParaRPr lang="en-GB"/>
        </a:p>
      </dgm:t>
    </dgm:pt>
    <dgm:pt modelId="{3DC80B63-A2F0-E84C-8FDB-318F678514A8}" type="sibTrans" cxnId="{11A1DA99-D53F-7543-95F5-73DCFE753038}">
      <dgm:prSet/>
      <dgm:spPr/>
      <dgm:t>
        <a:bodyPr/>
        <a:lstStyle/>
        <a:p>
          <a:endParaRPr lang="en-GB"/>
        </a:p>
      </dgm:t>
    </dgm:pt>
    <dgm:pt modelId="{A4708AAB-B6B5-AF4F-8902-6F8376462B21}">
      <dgm:prSet phldrT="[Text]"/>
      <dgm:spPr/>
      <dgm:t>
        <a:bodyPr/>
        <a:lstStyle/>
        <a:p>
          <a:r>
            <a:rPr lang="en-GB" dirty="0"/>
            <a:t>…</a:t>
          </a:r>
        </a:p>
      </dgm:t>
    </dgm:pt>
    <dgm:pt modelId="{01C1AE9D-1453-6543-AE4E-0C173B4ED183}" type="parTrans" cxnId="{6DADAAC3-8930-574F-951D-772E890C8392}">
      <dgm:prSet/>
      <dgm:spPr/>
      <dgm:t>
        <a:bodyPr/>
        <a:lstStyle/>
        <a:p>
          <a:endParaRPr lang="en-GB"/>
        </a:p>
      </dgm:t>
    </dgm:pt>
    <dgm:pt modelId="{58A9EAF7-8BB5-C14D-A1C6-780E8065AE24}" type="sibTrans" cxnId="{6DADAAC3-8930-574F-951D-772E890C8392}">
      <dgm:prSet/>
      <dgm:spPr/>
      <dgm:t>
        <a:bodyPr/>
        <a:lstStyle/>
        <a:p>
          <a:endParaRPr lang="en-GB"/>
        </a:p>
      </dgm:t>
    </dgm:pt>
    <dgm:pt modelId="{96279E4D-47E2-FB48-9CAB-E8DDBF220861}">
      <dgm:prSet phldrT="[Text]"/>
      <dgm:spPr/>
      <dgm:t>
        <a:bodyPr/>
        <a:lstStyle/>
        <a:p>
          <a:r>
            <a:rPr lang="en-GB" dirty="0"/>
            <a:t>…</a:t>
          </a:r>
        </a:p>
      </dgm:t>
    </dgm:pt>
    <dgm:pt modelId="{9C29C493-6EAD-E04B-A0F1-D50AC404423E}" type="parTrans" cxnId="{8DDD5478-3C08-7344-817B-3F39D4B8C0ED}">
      <dgm:prSet/>
      <dgm:spPr/>
      <dgm:t>
        <a:bodyPr/>
        <a:lstStyle/>
        <a:p>
          <a:endParaRPr lang="en-GB"/>
        </a:p>
      </dgm:t>
    </dgm:pt>
    <dgm:pt modelId="{3DB78BCF-09BD-E648-8381-D9815E715213}" type="sibTrans" cxnId="{8DDD5478-3C08-7344-817B-3F39D4B8C0ED}">
      <dgm:prSet/>
      <dgm:spPr/>
      <dgm:t>
        <a:bodyPr/>
        <a:lstStyle/>
        <a:p>
          <a:endParaRPr lang="en-GB"/>
        </a:p>
      </dgm:t>
    </dgm:pt>
    <dgm:pt modelId="{A03ECC92-FA2A-A249-B88B-80C29C7B47C3}">
      <dgm:prSet phldrT="[Text]"/>
      <dgm:spPr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/>
            <a:t>Report.doc</a:t>
          </a:r>
        </a:p>
      </dgm:t>
    </dgm:pt>
    <dgm:pt modelId="{B7C909EB-96C3-6641-80BF-A769FDAAF49E}" type="parTrans" cxnId="{4A9E1B18-195E-BB4D-9B33-25F6811C23A5}">
      <dgm:prSet/>
      <dgm:spPr/>
      <dgm:t>
        <a:bodyPr/>
        <a:lstStyle/>
        <a:p>
          <a:endParaRPr lang="en-GB"/>
        </a:p>
      </dgm:t>
    </dgm:pt>
    <dgm:pt modelId="{41606540-21BA-B848-A032-15FA960B0F85}" type="sibTrans" cxnId="{4A9E1B18-195E-BB4D-9B33-25F6811C23A5}">
      <dgm:prSet/>
      <dgm:spPr/>
      <dgm:t>
        <a:bodyPr/>
        <a:lstStyle/>
        <a:p>
          <a:endParaRPr lang="en-GB"/>
        </a:p>
      </dgm:t>
    </dgm:pt>
    <dgm:pt modelId="{C7B07404-FC37-3D4D-B0A0-B5F6CA03C68B}">
      <dgm:prSet phldrT="[Text]"/>
      <dgm:spPr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>
              <a:solidFill>
                <a:schemeClr val="tx1"/>
              </a:solidFill>
              <a:highlight>
                <a:srgbClr val="FFFF00"/>
              </a:highlight>
            </a:rPr>
            <a:t>text.txt</a:t>
          </a:r>
        </a:p>
      </dgm:t>
    </dgm:pt>
    <dgm:pt modelId="{F8B65DD3-00F0-144F-AE25-B196022D35B4}" type="parTrans" cxnId="{B5AE5329-616D-F14D-A3C8-0F2D0F1D3E2F}">
      <dgm:prSet/>
      <dgm:spPr/>
      <dgm:t>
        <a:bodyPr/>
        <a:lstStyle/>
        <a:p>
          <a:endParaRPr lang="en-GB"/>
        </a:p>
      </dgm:t>
    </dgm:pt>
    <dgm:pt modelId="{A98B8E1B-18EC-FA46-BCC1-EA0D7FB127C7}" type="sibTrans" cxnId="{B5AE5329-616D-F14D-A3C8-0F2D0F1D3E2F}">
      <dgm:prSet/>
      <dgm:spPr/>
      <dgm:t>
        <a:bodyPr/>
        <a:lstStyle/>
        <a:p>
          <a:endParaRPr lang="en-GB"/>
        </a:p>
      </dgm:t>
    </dgm:pt>
    <dgm:pt modelId="{45A72559-C396-2547-8A42-3744828640FB}" type="pres">
      <dgm:prSet presAssocID="{E2FB7672-456F-4141-8B8C-B35EFAEA126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6D8588A-4E35-154B-B9D3-8D14C5B13304}" type="pres">
      <dgm:prSet presAssocID="{3FCDD62E-C74F-D042-BAD4-3D6070023447}" presName="hierRoot1" presStyleCnt="0">
        <dgm:presLayoutVars>
          <dgm:hierBranch val="init"/>
        </dgm:presLayoutVars>
      </dgm:prSet>
      <dgm:spPr/>
    </dgm:pt>
    <dgm:pt modelId="{F7C70761-6B43-1E43-B1F5-7FA9B7CF9AFB}" type="pres">
      <dgm:prSet presAssocID="{3FCDD62E-C74F-D042-BAD4-3D6070023447}" presName="rootComposite1" presStyleCnt="0"/>
      <dgm:spPr/>
    </dgm:pt>
    <dgm:pt modelId="{034B497B-A765-9F44-8BC8-2834CD92F4CB}" type="pres">
      <dgm:prSet presAssocID="{3FCDD62E-C74F-D042-BAD4-3D6070023447}" presName="rootText1" presStyleLbl="node0" presStyleIdx="0" presStyleCnt="1">
        <dgm:presLayoutVars>
          <dgm:chPref val="3"/>
        </dgm:presLayoutVars>
      </dgm:prSet>
      <dgm:spPr/>
    </dgm:pt>
    <dgm:pt modelId="{1B15699A-1AC4-644C-9826-05F7B33BB6BF}" type="pres">
      <dgm:prSet presAssocID="{3FCDD62E-C74F-D042-BAD4-3D6070023447}" presName="rootConnector1" presStyleLbl="node1" presStyleIdx="0" presStyleCnt="0"/>
      <dgm:spPr/>
    </dgm:pt>
    <dgm:pt modelId="{77BAB55C-57FB-504F-B0BB-32D9062D8454}" type="pres">
      <dgm:prSet presAssocID="{3FCDD62E-C74F-D042-BAD4-3D6070023447}" presName="hierChild2" presStyleCnt="0"/>
      <dgm:spPr/>
    </dgm:pt>
    <dgm:pt modelId="{DBFAD581-6F3D-F741-B666-77A99C4283A7}" type="pres">
      <dgm:prSet presAssocID="{DF7A16C1-B6D2-0B45-B72E-EFA51383869B}" presName="Name37" presStyleLbl="parChTrans1D2" presStyleIdx="0" presStyleCnt="5"/>
      <dgm:spPr/>
    </dgm:pt>
    <dgm:pt modelId="{1EAC368F-2671-0E4D-8397-02DB0811850D}" type="pres">
      <dgm:prSet presAssocID="{C9B08049-A56D-2D40-93BF-634B4FB3292F}" presName="hierRoot2" presStyleCnt="0">
        <dgm:presLayoutVars>
          <dgm:hierBranch val="init"/>
        </dgm:presLayoutVars>
      </dgm:prSet>
      <dgm:spPr/>
    </dgm:pt>
    <dgm:pt modelId="{05F1BCFE-B68E-4A44-9219-15CB110868E4}" type="pres">
      <dgm:prSet presAssocID="{C9B08049-A56D-2D40-93BF-634B4FB3292F}" presName="rootComposite" presStyleCnt="0"/>
      <dgm:spPr/>
    </dgm:pt>
    <dgm:pt modelId="{091941AB-54FD-8446-8C49-1ED68591C255}" type="pres">
      <dgm:prSet presAssocID="{C9B08049-A56D-2D40-93BF-634B4FB3292F}" presName="rootText" presStyleLbl="node2" presStyleIdx="0" presStyleCnt="5">
        <dgm:presLayoutVars>
          <dgm:chPref val="3"/>
        </dgm:presLayoutVars>
      </dgm:prSet>
      <dgm:spPr/>
    </dgm:pt>
    <dgm:pt modelId="{83B936A0-066D-A647-93E7-C5F4B8C7B9A1}" type="pres">
      <dgm:prSet presAssocID="{C9B08049-A56D-2D40-93BF-634B4FB3292F}" presName="rootConnector" presStyleLbl="node2" presStyleIdx="0" presStyleCnt="5"/>
      <dgm:spPr/>
    </dgm:pt>
    <dgm:pt modelId="{2F470D43-C5D0-CD4B-BAF7-54DDFD0D64B7}" type="pres">
      <dgm:prSet presAssocID="{C9B08049-A56D-2D40-93BF-634B4FB3292F}" presName="hierChild4" presStyleCnt="0"/>
      <dgm:spPr/>
    </dgm:pt>
    <dgm:pt modelId="{F95EF310-0CAD-1B4E-9D58-8BBBAE9B42A7}" type="pres">
      <dgm:prSet presAssocID="{9374FC98-4FD3-6349-8E75-D8EC2E322E4D}" presName="Name37" presStyleLbl="parChTrans1D3" presStyleIdx="0" presStyleCnt="1"/>
      <dgm:spPr/>
    </dgm:pt>
    <dgm:pt modelId="{59922D15-F5BE-EB41-ADDC-8A7AF1BAC504}" type="pres">
      <dgm:prSet presAssocID="{5E906D57-DD0E-6E4C-B1EC-3B480CADB8D0}" presName="hierRoot2" presStyleCnt="0">
        <dgm:presLayoutVars>
          <dgm:hierBranch val="init"/>
        </dgm:presLayoutVars>
      </dgm:prSet>
      <dgm:spPr/>
    </dgm:pt>
    <dgm:pt modelId="{00C33F8E-CD11-D546-AE04-927F31D45994}" type="pres">
      <dgm:prSet presAssocID="{5E906D57-DD0E-6E4C-B1EC-3B480CADB8D0}" presName="rootComposite" presStyleCnt="0"/>
      <dgm:spPr/>
    </dgm:pt>
    <dgm:pt modelId="{163540A7-D566-D748-A9BA-76FD071C397A}" type="pres">
      <dgm:prSet presAssocID="{5E906D57-DD0E-6E4C-B1EC-3B480CADB8D0}" presName="rootText" presStyleLbl="node3" presStyleIdx="0" presStyleCnt="1">
        <dgm:presLayoutVars>
          <dgm:chPref val="3"/>
        </dgm:presLayoutVars>
      </dgm:prSet>
      <dgm:spPr/>
    </dgm:pt>
    <dgm:pt modelId="{75AC46BD-3F07-DA40-A7B2-B31FC299453D}" type="pres">
      <dgm:prSet presAssocID="{5E906D57-DD0E-6E4C-B1EC-3B480CADB8D0}" presName="rootConnector" presStyleLbl="node3" presStyleIdx="0" presStyleCnt="1"/>
      <dgm:spPr/>
    </dgm:pt>
    <dgm:pt modelId="{267209AC-7A13-504C-8D91-AB9C3A3B6337}" type="pres">
      <dgm:prSet presAssocID="{5E906D57-DD0E-6E4C-B1EC-3B480CADB8D0}" presName="hierChild4" presStyleCnt="0"/>
      <dgm:spPr/>
    </dgm:pt>
    <dgm:pt modelId="{A98CA73B-7FF8-BF43-90B1-73912BDE35BA}" type="pres">
      <dgm:prSet presAssocID="{CC31E9AC-CC19-5840-B94B-173428967635}" presName="Name37" presStyleLbl="parChTrans1D4" presStyleIdx="0" presStyleCnt="9"/>
      <dgm:spPr/>
    </dgm:pt>
    <dgm:pt modelId="{00B09C41-A348-834D-8F11-4A1D85DFA8C2}" type="pres">
      <dgm:prSet presAssocID="{CC78DC76-8EFD-0D4F-8D4D-7B330BF1F7B8}" presName="hierRoot2" presStyleCnt="0">
        <dgm:presLayoutVars>
          <dgm:hierBranch val="init"/>
        </dgm:presLayoutVars>
      </dgm:prSet>
      <dgm:spPr/>
    </dgm:pt>
    <dgm:pt modelId="{BBDC6E0D-D8C2-0D4A-BEE6-BDBEBCB7D47C}" type="pres">
      <dgm:prSet presAssocID="{CC78DC76-8EFD-0D4F-8D4D-7B330BF1F7B8}" presName="rootComposite" presStyleCnt="0"/>
      <dgm:spPr/>
    </dgm:pt>
    <dgm:pt modelId="{84BFF396-79BA-7841-AD62-AACEE9265B53}" type="pres">
      <dgm:prSet presAssocID="{CC78DC76-8EFD-0D4F-8D4D-7B330BF1F7B8}" presName="rootText" presStyleLbl="node4" presStyleIdx="0" presStyleCnt="9">
        <dgm:presLayoutVars>
          <dgm:chPref val="3"/>
        </dgm:presLayoutVars>
      </dgm:prSet>
      <dgm:spPr/>
    </dgm:pt>
    <dgm:pt modelId="{20EB5189-CDA1-9F44-88C4-4B64C6D959CA}" type="pres">
      <dgm:prSet presAssocID="{CC78DC76-8EFD-0D4F-8D4D-7B330BF1F7B8}" presName="rootConnector" presStyleLbl="node4" presStyleIdx="0" presStyleCnt="9"/>
      <dgm:spPr/>
    </dgm:pt>
    <dgm:pt modelId="{79E2E705-FFFC-7849-BA5B-BEC75B979016}" type="pres">
      <dgm:prSet presAssocID="{CC78DC76-8EFD-0D4F-8D4D-7B330BF1F7B8}" presName="hierChild4" presStyleCnt="0"/>
      <dgm:spPr/>
    </dgm:pt>
    <dgm:pt modelId="{241E9E0E-AD33-CA47-BFB0-D271D5547F36}" type="pres">
      <dgm:prSet presAssocID="{D83977C1-CB0B-2541-92A1-7854AFBE3BE9}" presName="Name37" presStyleLbl="parChTrans1D4" presStyleIdx="1" presStyleCnt="9"/>
      <dgm:spPr/>
    </dgm:pt>
    <dgm:pt modelId="{ECA60E34-04E3-7141-81EB-8CC090C1A6E3}" type="pres">
      <dgm:prSet presAssocID="{8E50C9BF-D921-354C-A616-D87927CAFE61}" presName="hierRoot2" presStyleCnt="0">
        <dgm:presLayoutVars>
          <dgm:hierBranch val="init"/>
        </dgm:presLayoutVars>
      </dgm:prSet>
      <dgm:spPr/>
    </dgm:pt>
    <dgm:pt modelId="{F2951356-7994-6549-BEE8-668E770FFF0E}" type="pres">
      <dgm:prSet presAssocID="{8E50C9BF-D921-354C-A616-D87927CAFE61}" presName="rootComposite" presStyleCnt="0"/>
      <dgm:spPr/>
    </dgm:pt>
    <dgm:pt modelId="{0917B4CA-9A21-3D43-8D12-0A037DC0A7E4}" type="pres">
      <dgm:prSet presAssocID="{8E50C9BF-D921-354C-A616-D87927CAFE61}" presName="rootText" presStyleLbl="node4" presStyleIdx="1" presStyleCnt="9">
        <dgm:presLayoutVars>
          <dgm:chPref val="3"/>
        </dgm:presLayoutVars>
      </dgm:prSet>
      <dgm:spPr/>
    </dgm:pt>
    <dgm:pt modelId="{8620ED5D-151A-C84A-A1C1-01072CAF7830}" type="pres">
      <dgm:prSet presAssocID="{8E50C9BF-D921-354C-A616-D87927CAFE61}" presName="rootConnector" presStyleLbl="node4" presStyleIdx="1" presStyleCnt="9"/>
      <dgm:spPr/>
    </dgm:pt>
    <dgm:pt modelId="{28A1A5FE-3113-604E-8B33-EB112DD91753}" type="pres">
      <dgm:prSet presAssocID="{8E50C9BF-D921-354C-A616-D87927CAFE61}" presName="hierChild4" presStyleCnt="0"/>
      <dgm:spPr/>
    </dgm:pt>
    <dgm:pt modelId="{17FA55F8-1967-7B44-851D-8239AD243228}" type="pres">
      <dgm:prSet presAssocID="{01C1AE9D-1453-6543-AE4E-0C173B4ED183}" presName="Name37" presStyleLbl="parChTrans1D4" presStyleIdx="2" presStyleCnt="9"/>
      <dgm:spPr/>
    </dgm:pt>
    <dgm:pt modelId="{214E2811-B531-5F4D-8265-262EB3D396C3}" type="pres">
      <dgm:prSet presAssocID="{A4708AAB-B6B5-AF4F-8902-6F8376462B21}" presName="hierRoot2" presStyleCnt="0">
        <dgm:presLayoutVars>
          <dgm:hierBranch val="init"/>
        </dgm:presLayoutVars>
      </dgm:prSet>
      <dgm:spPr/>
    </dgm:pt>
    <dgm:pt modelId="{EAAA3664-7684-A045-B38B-7C233DB3A40E}" type="pres">
      <dgm:prSet presAssocID="{A4708AAB-B6B5-AF4F-8902-6F8376462B21}" presName="rootComposite" presStyleCnt="0"/>
      <dgm:spPr/>
    </dgm:pt>
    <dgm:pt modelId="{BA597DF7-69B4-6B4A-B745-D17E63C37C2B}" type="pres">
      <dgm:prSet presAssocID="{A4708AAB-B6B5-AF4F-8902-6F8376462B21}" presName="rootText" presStyleLbl="node4" presStyleIdx="2" presStyleCnt="9">
        <dgm:presLayoutVars>
          <dgm:chPref val="3"/>
        </dgm:presLayoutVars>
      </dgm:prSet>
      <dgm:spPr/>
    </dgm:pt>
    <dgm:pt modelId="{72C6EEDC-52C7-3A44-A8F7-0F22B6EAB50F}" type="pres">
      <dgm:prSet presAssocID="{A4708AAB-B6B5-AF4F-8902-6F8376462B21}" presName="rootConnector" presStyleLbl="node4" presStyleIdx="2" presStyleCnt="9"/>
      <dgm:spPr/>
    </dgm:pt>
    <dgm:pt modelId="{9279899F-DA9C-3946-A1A2-16DCFDBF2382}" type="pres">
      <dgm:prSet presAssocID="{A4708AAB-B6B5-AF4F-8902-6F8376462B21}" presName="hierChild4" presStyleCnt="0"/>
      <dgm:spPr/>
    </dgm:pt>
    <dgm:pt modelId="{9D7C1566-267A-DB49-9C59-DC86CB314735}" type="pres">
      <dgm:prSet presAssocID="{A4708AAB-B6B5-AF4F-8902-6F8376462B21}" presName="hierChild5" presStyleCnt="0"/>
      <dgm:spPr/>
    </dgm:pt>
    <dgm:pt modelId="{C311EC5E-8A24-7F4B-B3D8-C9B6EBA8A88F}" type="pres">
      <dgm:prSet presAssocID="{8E50C9BF-D921-354C-A616-D87927CAFE61}" presName="hierChild5" presStyleCnt="0"/>
      <dgm:spPr/>
    </dgm:pt>
    <dgm:pt modelId="{BA38816F-B8AD-B945-B150-A5D363F6AB4B}" type="pres">
      <dgm:prSet presAssocID="{54110109-E836-9544-B726-30528864AF75}" presName="Name37" presStyleLbl="parChTrans1D4" presStyleIdx="3" presStyleCnt="9"/>
      <dgm:spPr/>
    </dgm:pt>
    <dgm:pt modelId="{FDE15223-723C-2A4C-93A5-3775206E300C}" type="pres">
      <dgm:prSet presAssocID="{104AA023-853A-504A-810F-C7148AC66681}" presName="hierRoot2" presStyleCnt="0">
        <dgm:presLayoutVars>
          <dgm:hierBranch val="init"/>
        </dgm:presLayoutVars>
      </dgm:prSet>
      <dgm:spPr/>
    </dgm:pt>
    <dgm:pt modelId="{F5CC4FED-5016-8246-9D90-3A3F2AA923F4}" type="pres">
      <dgm:prSet presAssocID="{104AA023-853A-504A-810F-C7148AC66681}" presName="rootComposite" presStyleCnt="0"/>
      <dgm:spPr/>
    </dgm:pt>
    <dgm:pt modelId="{E5989F9E-DA09-5A4F-84DC-FDBC96E1A87A}" type="pres">
      <dgm:prSet presAssocID="{104AA023-853A-504A-810F-C7148AC66681}" presName="rootText" presStyleLbl="node4" presStyleIdx="3" presStyleCnt="9">
        <dgm:presLayoutVars>
          <dgm:chPref val="3"/>
        </dgm:presLayoutVars>
      </dgm:prSet>
      <dgm:spPr/>
    </dgm:pt>
    <dgm:pt modelId="{B736CAD9-C90E-1E44-90A0-061E6B73E6CC}" type="pres">
      <dgm:prSet presAssocID="{104AA023-853A-504A-810F-C7148AC66681}" presName="rootConnector" presStyleLbl="node4" presStyleIdx="3" presStyleCnt="9"/>
      <dgm:spPr/>
    </dgm:pt>
    <dgm:pt modelId="{0843F506-0637-F342-86C3-7A9D3DF78AA4}" type="pres">
      <dgm:prSet presAssocID="{104AA023-853A-504A-810F-C7148AC66681}" presName="hierChild4" presStyleCnt="0"/>
      <dgm:spPr/>
    </dgm:pt>
    <dgm:pt modelId="{3A485B6F-98EE-5F42-9AF4-48F3E2F24373}" type="pres">
      <dgm:prSet presAssocID="{F8B65DD3-00F0-144F-AE25-B196022D35B4}" presName="Name37" presStyleLbl="parChTrans1D4" presStyleIdx="4" presStyleCnt="9"/>
      <dgm:spPr/>
    </dgm:pt>
    <dgm:pt modelId="{CB9E8709-77D4-C142-9DB0-60DD3602B888}" type="pres">
      <dgm:prSet presAssocID="{C7B07404-FC37-3D4D-B0A0-B5F6CA03C68B}" presName="hierRoot2" presStyleCnt="0">
        <dgm:presLayoutVars>
          <dgm:hierBranch val="init"/>
        </dgm:presLayoutVars>
      </dgm:prSet>
      <dgm:spPr/>
    </dgm:pt>
    <dgm:pt modelId="{70B19B98-815F-424C-9507-40E96E939CE0}" type="pres">
      <dgm:prSet presAssocID="{C7B07404-FC37-3D4D-B0A0-B5F6CA03C68B}" presName="rootComposite" presStyleCnt="0"/>
      <dgm:spPr/>
    </dgm:pt>
    <dgm:pt modelId="{62FE4AD0-3084-EE4A-894D-D7EE54F4AD30}" type="pres">
      <dgm:prSet presAssocID="{C7B07404-FC37-3D4D-B0A0-B5F6CA03C68B}" presName="rootText" presStyleLbl="node4" presStyleIdx="4" presStyleCnt="9">
        <dgm:presLayoutVars>
          <dgm:chPref val="3"/>
        </dgm:presLayoutVars>
      </dgm:prSet>
      <dgm:spPr>
        <a:prstGeom prst="roundRect">
          <a:avLst/>
        </a:prstGeom>
      </dgm:spPr>
    </dgm:pt>
    <dgm:pt modelId="{FE1110CB-858B-E64E-AC8B-8307F2FE33D8}" type="pres">
      <dgm:prSet presAssocID="{C7B07404-FC37-3D4D-B0A0-B5F6CA03C68B}" presName="rootConnector" presStyleLbl="node4" presStyleIdx="4" presStyleCnt="9"/>
      <dgm:spPr/>
    </dgm:pt>
    <dgm:pt modelId="{49C5B6A0-8E59-8842-BCF8-E44F2E23BEDA}" type="pres">
      <dgm:prSet presAssocID="{C7B07404-FC37-3D4D-B0A0-B5F6CA03C68B}" presName="hierChild4" presStyleCnt="0"/>
      <dgm:spPr/>
    </dgm:pt>
    <dgm:pt modelId="{2E49CECF-238D-4446-91FE-F7134594F540}" type="pres">
      <dgm:prSet presAssocID="{C7B07404-FC37-3D4D-B0A0-B5F6CA03C68B}" presName="hierChild5" presStyleCnt="0"/>
      <dgm:spPr/>
    </dgm:pt>
    <dgm:pt modelId="{8DB8751A-B180-B34F-BC37-0BB869FE2254}" type="pres">
      <dgm:prSet presAssocID="{9C29C493-6EAD-E04B-A0F1-D50AC404423E}" presName="Name37" presStyleLbl="parChTrans1D4" presStyleIdx="5" presStyleCnt="9"/>
      <dgm:spPr/>
    </dgm:pt>
    <dgm:pt modelId="{73123342-E0DF-1940-8AA5-5D9A2B49DFF7}" type="pres">
      <dgm:prSet presAssocID="{96279E4D-47E2-FB48-9CAB-E8DDBF220861}" presName="hierRoot2" presStyleCnt="0">
        <dgm:presLayoutVars>
          <dgm:hierBranch val="init"/>
        </dgm:presLayoutVars>
      </dgm:prSet>
      <dgm:spPr/>
    </dgm:pt>
    <dgm:pt modelId="{A3F4167A-5011-494C-9F58-00E44A400754}" type="pres">
      <dgm:prSet presAssocID="{96279E4D-47E2-FB48-9CAB-E8DDBF220861}" presName="rootComposite" presStyleCnt="0"/>
      <dgm:spPr/>
    </dgm:pt>
    <dgm:pt modelId="{7CF5870D-3CF0-6741-826A-7665BC8578E1}" type="pres">
      <dgm:prSet presAssocID="{96279E4D-47E2-FB48-9CAB-E8DDBF220861}" presName="rootText" presStyleLbl="node4" presStyleIdx="5" presStyleCnt="9">
        <dgm:presLayoutVars>
          <dgm:chPref val="3"/>
        </dgm:presLayoutVars>
      </dgm:prSet>
      <dgm:spPr/>
    </dgm:pt>
    <dgm:pt modelId="{7218D8E0-231C-0A4C-9864-8D7634784DD9}" type="pres">
      <dgm:prSet presAssocID="{96279E4D-47E2-FB48-9CAB-E8DDBF220861}" presName="rootConnector" presStyleLbl="node4" presStyleIdx="5" presStyleCnt="9"/>
      <dgm:spPr/>
    </dgm:pt>
    <dgm:pt modelId="{C3E91EAA-30E3-1944-B256-796C9A094C38}" type="pres">
      <dgm:prSet presAssocID="{96279E4D-47E2-FB48-9CAB-E8DDBF220861}" presName="hierChild4" presStyleCnt="0"/>
      <dgm:spPr/>
    </dgm:pt>
    <dgm:pt modelId="{513B9365-065A-774D-BD22-6871BDEA8745}" type="pres">
      <dgm:prSet presAssocID="{96279E4D-47E2-FB48-9CAB-E8DDBF220861}" presName="hierChild5" presStyleCnt="0"/>
      <dgm:spPr/>
    </dgm:pt>
    <dgm:pt modelId="{92C70D04-673B-0149-9104-EE18FA893193}" type="pres">
      <dgm:prSet presAssocID="{104AA023-853A-504A-810F-C7148AC66681}" presName="hierChild5" presStyleCnt="0"/>
      <dgm:spPr/>
    </dgm:pt>
    <dgm:pt modelId="{5706B9CA-476D-6546-B774-2FE9751AC542}" type="pres">
      <dgm:prSet presAssocID="{801A24B6-703E-5D45-8713-D94007AD1665}" presName="Name37" presStyleLbl="parChTrans1D4" presStyleIdx="6" presStyleCnt="9"/>
      <dgm:spPr/>
    </dgm:pt>
    <dgm:pt modelId="{97F1AC5E-2114-7B44-BCA2-37691245B3B7}" type="pres">
      <dgm:prSet presAssocID="{77757FDD-8C3D-8549-9C6B-29D2B9672102}" presName="hierRoot2" presStyleCnt="0">
        <dgm:presLayoutVars>
          <dgm:hierBranch val="init"/>
        </dgm:presLayoutVars>
      </dgm:prSet>
      <dgm:spPr/>
    </dgm:pt>
    <dgm:pt modelId="{02622464-CEA2-214C-A9D4-E069BCEFEE9C}" type="pres">
      <dgm:prSet presAssocID="{77757FDD-8C3D-8549-9C6B-29D2B9672102}" presName="rootComposite" presStyleCnt="0"/>
      <dgm:spPr/>
    </dgm:pt>
    <dgm:pt modelId="{184C8B07-8D87-7E47-B90B-E68C1E730602}" type="pres">
      <dgm:prSet presAssocID="{77757FDD-8C3D-8549-9C6B-29D2B9672102}" presName="rootText" presStyleLbl="node4" presStyleIdx="6" presStyleCnt="9">
        <dgm:presLayoutVars>
          <dgm:chPref val="3"/>
        </dgm:presLayoutVars>
      </dgm:prSet>
      <dgm:spPr>
        <a:prstGeom prst="roundRect">
          <a:avLst/>
        </a:prstGeom>
      </dgm:spPr>
    </dgm:pt>
    <dgm:pt modelId="{8CBBBBA7-1B4C-E348-B562-A052160E57C0}" type="pres">
      <dgm:prSet presAssocID="{77757FDD-8C3D-8549-9C6B-29D2B9672102}" presName="rootConnector" presStyleLbl="node4" presStyleIdx="6" presStyleCnt="9"/>
      <dgm:spPr/>
    </dgm:pt>
    <dgm:pt modelId="{D5A3213F-D84D-A042-8E6E-755481454FD6}" type="pres">
      <dgm:prSet presAssocID="{77757FDD-8C3D-8549-9C6B-29D2B9672102}" presName="hierChild4" presStyleCnt="0"/>
      <dgm:spPr/>
    </dgm:pt>
    <dgm:pt modelId="{9997F453-9F0F-D74E-B902-AEAC4D5E19C4}" type="pres">
      <dgm:prSet presAssocID="{77757FDD-8C3D-8549-9C6B-29D2B9672102}" presName="hierChild5" presStyleCnt="0"/>
      <dgm:spPr/>
    </dgm:pt>
    <dgm:pt modelId="{CCB0A639-7C93-4146-B89A-681341ACFDB5}" type="pres">
      <dgm:prSet presAssocID="{CC78DC76-8EFD-0D4F-8D4D-7B330BF1F7B8}" presName="hierChild5" presStyleCnt="0"/>
      <dgm:spPr/>
    </dgm:pt>
    <dgm:pt modelId="{346A1840-57FF-E142-88F7-E6A2C9EBF62B}" type="pres">
      <dgm:prSet presAssocID="{BDB13FAF-4A40-6746-90CE-10A1BD8C2CC7}" presName="Name37" presStyleLbl="parChTrans1D4" presStyleIdx="7" presStyleCnt="9"/>
      <dgm:spPr/>
    </dgm:pt>
    <dgm:pt modelId="{EF72458A-426B-4D48-BDB9-4D29175222E0}" type="pres">
      <dgm:prSet presAssocID="{88380651-3FFF-B548-9A39-8E4D05851C68}" presName="hierRoot2" presStyleCnt="0">
        <dgm:presLayoutVars>
          <dgm:hierBranch val="init"/>
        </dgm:presLayoutVars>
      </dgm:prSet>
      <dgm:spPr/>
    </dgm:pt>
    <dgm:pt modelId="{F5003EE6-A811-2F4B-8330-06FA0EB7B1EB}" type="pres">
      <dgm:prSet presAssocID="{88380651-3FFF-B548-9A39-8E4D05851C68}" presName="rootComposite" presStyleCnt="0"/>
      <dgm:spPr/>
    </dgm:pt>
    <dgm:pt modelId="{95E7B2FD-14AF-264A-9CB4-03920D9C8631}" type="pres">
      <dgm:prSet presAssocID="{88380651-3FFF-B548-9A39-8E4D05851C68}" presName="rootText" presStyleLbl="node4" presStyleIdx="7" presStyleCnt="9">
        <dgm:presLayoutVars>
          <dgm:chPref val="3"/>
        </dgm:presLayoutVars>
      </dgm:prSet>
      <dgm:spPr/>
    </dgm:pt>
    <dgm:pt modelId="{B61B30B6-6EAB-CE4D-A954-46058F395F2B}" type="pres">
      <dgm:prSet presAssocID="{88380651-3FFF-B548-9A39-8E4D05851C68}" presName="rootConnector" presStyleLbl="node4" presStyleIdx="7" presStyleCnt="9"/>
      <dgm:spPr/>
    </dgm:pt>
    <dgm:pt modelId="{55DA20DA-8DF2-2E43-9AE0-A5EAF779AF76}" type="pres">
      <dgm:prSet presAssocID="{88380651-3FFF-B548-9A39-8E4D05851C68}" presName="hierChild4" presStyleCnt="0"/>
      <dgm:spPr/>
    </dgm:pt>
    <dgm:pt modelId="{BEC4B5B5-2B17-E443-AEAD-0F17D9985C5A}" type="pres">
      <dgm:prSet presAssocID="{B7C909EB-96C3-6641-80BF-A769FDAAF49E}" presName="Name37" presStyleLbl="parChTrans1D4" presStyleIdx="8" presStyleCnt="9"/>
      <dgm:spPr/>
    </dgm:pt>
    <dgm:pt modelId="{A806B840-4719-7A46-B7C1-4019FB9BEFFF}" type="pres">
      <dgm:prSet presAssocID="{A03ECC92-FA2A-A249-B88B-80C29C7B47C3}" presName="hierRoot2" presStyleCnt="0">
        <dgm:presLayoutVars>
          <dgm:hierBranch val="init"/>
        </dgm:presLayoutVars>
      </dgm:prSet>
      <dgm:spPr/>
    </dgm:pt>
    <dgm:pt modelId="{D0BE5F07-9869-7C49-AACF-07F860C58018}" type="pres">
      <dgm:prSet presAssocID="{A03ECC92-FA2A-A249-B88B-80C29C7B47C3}" presName="rootComposite" presStyleCnt="0"/>
      <dgm:spPr/>
    </dgm:pt>
    <dgm:pt modelId="{FB5DDCE8-0512-B940-94BB-2621D3111A7A}" type="pres">
      <dgm:prSet presAssocID="{A03ECC92-FA2A-A249-B88B-80C29C7B47C3}" presName="rootText" presStyleLbl="node4" presStyleIdx="8" presStyleCnt="9">
        <dgm:presLayoutVars>
          <dgm:chPref val="3"/>
        </dgm:presLayoutVars>
      </dgm:prSet>
      <dgm:spPr>
        <a:prstGeom prst="roundRect">
          <a:avLst/>
        </a:prstGeom>
      </dgm:spPr>
    </dgm:pt>
    <dgm:pt modelId="{500CE904-0D76-DF4A-B135-08A82B14370B}" type="pres">
      <dgm:prSet presAssocID="{A03ECC92-FA2A-A249-B88B-80C29C7B47C3}" presName="rootConnector" presStyleLbl="node4" presStyleIdx="8" presStyleCnt="9"/>
      <dgm:spPr/>
    </dgm:pt>
    <dgm:pt modelId="{D158FDEF-73FC-F04B-9E53-847441C382D2}" type="pres">
      <dgm:prSet presAssocID="{A03ECC92-FA2A-A249-B88B-80C29C7B47C3}" presName="hierChild4" presStyleCnt="0"/>
      <dgm:spPr/>
    </dgm:pt>
    <dgm:pt modelId="{19463510-DE38-6548-8994-5E06FD72C909}" type="pres">
      <dgm:prSet presAssocID="{A03ECC92-FA2A-A249-B88B-80C29C7B47C3}" presName="hierChild5" presStyleCnt="0"/>
      <dgm:spPr/>
    </dgm:pt>
    <dgm:pt modelId="{E9E5829E-5AEE-5C44-B84D-8C1220FE639B}" type="pres">
      <dgm:prSet presAssocID="{88380651-3FFF-B548-9A39-8E4D05851C68}" presName="hierChild5" presStyleCnt="0"/>
      <dgm:spPr/>
    </dgm:pt>
    <dgm:pt modelId="{E18FE0BC-0C15-AD42-8C00-8CBA3E0E8D22}" type="pres">
      <dgm:prSet presAssocID="{5E906D57-DD0E-6E4C-B1EC-3B480CADB8D0}" presName="hierChild5" presStyleCnt="0"/>
      <dgm:spPr/>
    </dgm:pt>
    <dgm:pt modelId="{23474219-4C90-FE47-9CF7-0409CFC11725}" type="pres">
      <dgm:prSet presAssocID="{C9B08049-A56D-2D40-93BF-634B4FB3292F}" presName="hierChild5" presStyleCnt="0"/>
      <dgm:spPr/>
    </dgm:pt>
    <dgm:pt modelId="{13D4073E-E6CD-8E4D-8DA6-197E8834E9E5}" type="pres">
      <dgm:prSet presAssocID="{96DDCF57-6737-8E4A-9FEA-D1188BBAC993}" presName="Name37" presStyleLbl="parChTrans1D2" presStyleIdx="1" presStyleCnt="5"/>
      <dgm:spPr/>
    </dgm:pt>
    <dgm:pt modelId="{54AEC5EB-EE33-1E42-8E42-866E4D4862F9}" type="pres">
      <dgm:prSet presAssocID="{8708ECA9-929C-A44E-9C96-77F1A2E0C43C}" presName="hierRoot2" presStyleCnt="0">
        <dgm:presLayoutVars>
          <dgm:hierBranch val="init"/>
        </dgm:presLayoutVars>
      </dgm:prSet>
      <dgm:spPr/>
    </dgm:pt>
    <dgm:pt modelId="{12062BA2-81E9-AF46-AA4B-7B37C50E640D}" type="pres">
      <dgm:prSet presAssocID="{8708ECA9-929C-A44E-9C96-77F1A2E0C43C}" presName="rootComposite" presStyleCnt="0"/>
      <dgm:spPr/>
    </dgm:pt>
    <dgm:pt modelId="{BD57ABD0-AB06-4446-88B8-C05B7878EBB9}" type="pres">
      <dgm:prSet presAssocID="{8708ECA9-929C-A44E-9C96-77F1A2E0C43C}" presName="rootText" presStyleLbl="node2" presStyleIdx="1" presStyleCnt="5">
        <dgm:presLayoutVars>
          <dgm:chPref val="3"/>
        </dgm:presLayoutVars>
      </dgm:prSet>
      <dgm:spPr/>
    </dgm:pt>
    <dgm:pt modelId="{F1775BA5-C27A-9A4D-9FB5-D272ED018469}" type="pres">
      <dgm:prSet presAssocID="{8708ECA9-929C-A44E-9C96-77F1A2E0C43C}" presName="rootConnector" presStyleLbl="node2" presStyleIdx="1" presStyleCnt="5"/>
      <dgm:spPr/>
    </dgm:pt>
    <dgm:pt modelId="{4643B928-1F38-4B49-B1C4-B09735257354}" type="pres">
      <dgm:prSet presAssocID="{8708ECA9-929C-A44E-9C96-77F1A2E0C43C}" presName="hierChild4" presStyleCnt="0"/>
      <dgm:spPr/>
    </dgm:pt>
    <dgm:pt modelId="{30B6D537-90A9-814D-9FD8-B49FA3E7333F}" type="pres">
      <dgm:prSet presAssocID="{8708ECA9-929C-A44E-9C96-77F1A2E0C43C}" presName="hierChild5" presStyleCnt="0"/>
      <dgm:spPr/>
    </dgm:pt>
    <dgm:pt modelId="{65555DCF-CE34-E142-BC8F-1BF6BC4C0D04}" type="pres">
      <dgm:prSet presAssocID="{A77C6E39-050A-4540-BBFF-001FB2C2A78F}" presName="Name37" presStyleLbl="parChTrans1D2" presStyleIdx="2" presStyleCnt="5"/>
      <dgm:spPr/>
    </dgm:pt>
    <dgm:pt modelId="{FE783A88-89B6-5F4E-AD0B-7325E7B3B285}" type="pres">
      <dgm:prSet presAssocID="{A411700D-A3E6-524B-BB88-DF035D6F96FD}" presName="hierRoot2" presStyleCnt="0">
        <dgm:presLayoutVars>
          <dgm:hierBranch val="init"/>
        </dgm:presLayoutVars>
      </dgm:prSet>
      <dgm:spPr/>
    </dgm:pt>
    <dgm:pt modelId="{C8BC12FC-971E-D548-AACE-A1DDA97E4335}" type="pres">
      <dgm:prSet presAssocID="{A411700D-A3E6-524B-BB88-DF035D6F96FD}" presName="rootComposite" presStyleCnt="0"/>
      <dgm:spPr/>
    </dgm:pt>
    <dgm:pt modelId="{161E74A2-2127-8F48-A320-61FCE46AFFD8}" type="pres">
      <dgm:prSet presAssocID="{A411700D-A3E6-524B-BB88-DF035D6F96FD}" presName="rootText" presStyleLbl="node2" presStyleIdx="2" presStyleCnt="5">
        <dgm:presLayoutVars>
          <dgm:chPref val="3"/>
        </dgm:presLayoutVars>
      </dgm:prSet>
      <dgm:spPr/>
    </dgm:pt>
    <dgm:pt modelId="{EF4ADBD6-2B12-DB41-8B14-69B3FDFE3B72}" type="pres">
      <dgm:prSet presAssocID="{A411700D-A3E6-524B-BB88-DF035D6F96FD}" presName="rootConnector" presStyleLbl="node2" presStyleIdx="2" presStyleCnt="5"/>
      <dgm:spPr/>
    </dgm:pt>
    <dgm:pt modelId="{9E717D30-EB5A-0B42-A4B3-99033AB907DC}" type="pres">
      <dgm:prSet presAssocID="{A411700D-A3E6-524B-BB88-DF035D6F96FD}" presName="hierChild4" presStyleCnt="0"/>
      <dgm:spPr/>
    </dgm:pt>
    <dgm:pt modelId="{CDC1B786-4B29-C140-809E-63F4167820F0}" type="pres">
      <dgm:prSet presAssocID="{A411700D-A3E6-524B-BB88-DF035D6F96FD}" presName="hierChild5" presStyleCnt="0"/>
      <dgm:spPr/>
    </dgm:pt>
    <dgm:pt modelId="{B49E5C57-5F1F-7D4C-AD42-AA15D1C849E3}" type="pres">
      <dgm:prSet presAssocID="{413775B2-F7F9-0948-B665-A3D8D121E651}" presName="Name37" presStyleLbl="parChTrans1D2" presStyleIdx="3" presStyleCnt="5"/>
      <dgm:spPr/>
    </dgm:pt>
    <dgm:pt modelId="{7B90ACA5-5BFD-3A4E-9542-B21F575E42DC}" type="pres">
      <dgm:prSet presAssocID="{035495CC-76E3-8C41-97CD-2B80938DFA19}" presName="hierRoot2" presStyleCnt="0">
        <dgm:presLayoutVars>
          <dgm:hierBranch val="init"/>
        </dgm:presLayoutVars>
      </dgm:prSet>
      <dgm:spPr/>
    </dgm:pt>
    <dgm:pt modelId="{8C21AC8A-F2DA-744F-9E15-2D95B68A5462}" type="pres">
      <dgm:prSet presAssocID="{035495CC-76E3-8C41-97CD-2B80938DFA19}" presName="rootComposite" presStyleCnt="0"/>
      <dgm:spPr/>
    </dgm:pt>
    <dgm:pt modelId="{3AB9537A-253C-9346-9FAE-496004C20747}" type="pres">
      <dgm:prSet presAssocID="{035495CC-76E3-8C41-97CD-2B80938DFA19}" presName="rootText" presStyleLbl="node2" presStyleIdx="3" presStyleCnt="5">
        <dgm:presLayoutVars>
          <dgm:chPref val="3"/>
        </dgm:presLayoutVars>
      </dgm:prSet>
      <dgm:spPr/>
    </dgm:pt>
    <dgm:pt modelId="{734926AB-0C6A-A44D-B525-D122C5D34E4D}" type="pres">
      <dgm:prSet presAssocID="{035495CC-76E3-8C41-97CD-2B80938DFA19}" presName="rootConnector" presStyleLbl="node2" presStyleIdx="3" presStyleCnt="5"/>
      <dgm:spPr/>
    </dgm:pt>
    <dgm:pt modelId="{D476546E-B1A6-334E-B135-A8C522919123}" type="pres">
      <dgm:prSet presAssocID="{035495CC-76E3-8C41-97CD-2B80938DFA19}" presName="hierChild4" presStyleCnt="0"/>
      <dgm:spPr/>
    </dgm:pt>
    <dgm:pt modelId="{8B61EBCE-33DC-454B-8560-F6834BDE78C9}" type="pres">
      <dgm:prSet presAssocID="{035495CC-76E3-8C41-97CD-2B80938DFA19}" presName="hierChild5" presStyleCnt="0"/>
      <dgm:spPr/>
    </dgm:pt>
    <dgm:pt modelId="{D3BEA488-5D37-C74B-A8F9-7FE835572360}" type="pres">
      <dgm:prSet presAssocID="{B6A9380E-3A82-3F47-B3D0-EBA37C2D9272}" presName="Name37" presStyleLbl="parChTrans1D2" presStyleIdx="4" presStyleCnt="5"/>
      <dgm:spPr/>
    </dgm:pt>
    <dgm:pt modelId="{A1D784ED-8FEF-664E-9B34-78AB2CF3332B}" type="pres">
      <dgm:prSet presAssocID="{35B34EBE-E70F-664A-B358-ED672B3ABBD7}" presName="hierRoot2" presStyleCnt="0">
        <dgm:presLayoutVars>
          <dgm:hierBranch val="init"/>
        </dgm:presLayoutVars>
      </dgm:prSet>
      <dgm:spPr/>
    </dgm:pt>
    <dgm:pt modelId="{4B1553B9-9826-1149-A1F4-D7BFF5F402A2}" type="pres">
      <dgm:prSet presAssocID="{35B34EBE-E70F-664A-B358-ED672B3ABBD7}" presName="rootComposite" presStyleCnt="0"/>
      <dgm:spPr/>
    </dgm:pt>
    <dgm:pt modelId="{1EB3C325-0228-AE4E-AF80-DAC6D7FEA211}" type="pres">
      <dgm:prSet presAssocID="{35B34EBE-E70F-664A-B358-ED672B3ABBD7}" presName="rootText" presStyleLbl="node2" presStyleIdx="4" presStyleCnt="5">
        <dgm:presLayoutVars>
          <dgm:chPref val="3"/>
        </dgm:presLayoutVars>
      </dgm:prSet>
      <dgm:spPr/>
    </dgm:pt>
    <dgm:pt modelId="{A4FE4308-6CC1-2543-AEA3-DF3153A02CE5}" type="pres">
      <dgm:prSet presAssocID="{35B34EBE-E70F-664A-B358-ED672B3ABBD7}" presName="rootConnector" presStyleLbl="node2" presStyleIdx="4" presStyleCnt="5"/>
      <dgm:spPr/>
    </dgm:pt>
    <dgm:pt modelId="{87610472-AFBD-B145-B57F-5E661705A099}" type="pres">
      <dgm:prSet presAssocID="{35B34EBE-E70F-664A-B358-ED672B3ABBD7}" presName="hierChild4" presStyleCnt="0"/>
      <dgm:spPr/>
    </dgm:pt>
    <dgm:pt modelId="{AAD4E3DF-664D-084B-B0BD-40E2A19A0B17}" type="pres">
      <dgm:prSet presAssocID="{35B34EBE-E70F-664A-B358-ED672B3ABBD7}" presName="hierChild5" presStyleCnt="0"/>
      <dgm:spPr/>
    </dgm:pt>
    <dgm:pt modelId="{2BDE80C8-29A2-7146-8F42-BBA6EC220DD3}" type="pres">
      <dgm:prSet presAssocID="{3FCDD62E-C74F-D042-BAD4-3D6070023447}" presName="hierChild3" presStyleCnt="0"/>
      <dgm:spPr/>
    </dgm:pt>
  </dgm:ptLst>
  <dgm:cxnLst>
    <dgm:cxn modelId="{D97DB401-AECF-5443-A938-C55ED22C2E94}" type="presOf" srcId="{CC78DC76-8EFD-0D4F-8D4D-7B330BF1F7B8}" destId="{84BFF396-79BA-7841-AD62-AACEE9265B53}" srcOrd="0" destOrd="0" presId="urn:microsoft.com/office/officeart/2005/8/layout/orgChart1"/>
    <dgm:cxn modelId="{D93B6615-5742-5747-A36B-610CB2406219}" type="presOf" srcId="{D83977C1-CB0B-2541-92A1-7854AFBE3BE9}" destId="{241E9E0E-AD33-CA47-BFB0-D271D5547F36}" srcOrd="0" destOrd="0" presId="urn:microsoft.com/office/officeart/2005/8/layout/orgChart1"/>
    <dgm:cxn modelId="{4A9E1B18-195E-BB4D-9B33-25F6811C23A5}" srcId="{88380651-3FFF-B548-9A39-8E4D05851C68}" destId="{A03ECC92-FA2A-A249-B88B-80C29C7B47C3}" srcOrd="0" destOrd="0" parTransId="{B7C909EB-96C3-6641-80BF-A769FDAAF49E}" sibTransId="{41606540-21BA-B848-A032-15FA960B0F85}"/>
    <dgm:cxn modelId="{19C5D019-1A63-804A-B8CA-CF27F4875D11}" type="presOf" srcId="{3FCDD62E-C74F-D042-BAD4-3D6070023447}" destId="{034B497B-A765-9F44-8BC8-2834CD92F4CB}" srcOrd="0" destOrd="0" presId="urn:microsoft.com/office/officeart/2005/8/layout/orgChart1"/>
    <dgm:cxn modelId="{38B3311E-D5C5-8C4D-92A9-D437E8EB9806}" type="presOf" srcId="{035495CC-76E3-8C41-97CD-2B80938DFA19}" destId="{734926AB-0C6A-A44D-B525-D122C5D34E4D}" srcOrd="1" destOrd="0" presId="urn:microsoft.com/office/officeart/2005/8/layout/orgChart1"/>
    <dgm:cxn modelId="{61047B1E-4A16-6E41-AE3C-8A5948B84CE5}" type="presOf" srcId="{9C29C493-6EAD-E04B-A0F1-D50AC404423E}" destId="{8DB8751A-B180-B34F-BC37-0BB869FE2254}" srcOrd="0" destOrd="0" presId="urn:microsoft.com/office/officeart/2005/8/layout/orgChart1"/>
    <dgm:cxn modelId="{1B102123-5D0A-F940-902C-DB9933706109}" type="presOf" srcId="{77757FDD-8C3D-8549-9C6B-29D2B9672102}" destId="{8CBBBBA7-1B4C-E348-B562-A052160E57C0}" srcOrd="1" destOrd="0" presId="urn:microsoft.com/office/officeart/2005/8/layout/orgChart1"/>
    <dgm:cxn modelId="{AA7B1F24-D315-BF41-A3B6-A61F832127E6}" type="presOf" srcId="{77757FDD-8C3D-8549-9C6B-29D2B9672102}" destId="{184C8B07-8D87-7E47-B90B-E68C1E730602}" srcOrd="0" destOrd="0" presId="urn:microsoft.com/office/officeart/2005/8/layout/orgChart1"/>
    <dgm:cxn modelId="{E7B23624-0A19-CC49-9675-17FE1DB396F5}" type="presOf" srcId="{88380651-3FFF-B548-9A39-8E4D05851C68}" destId="{95E7B2FD-14AF-264A-9CB4-03920D9C8631}" srcOrd="0" destOrd="0" presId="urn:microsoft.com/office/officeart/2005/8/layout/orgChart1"/>
    <dgm:cxn modelId="{977E5225-B29C-854D-8B53-01933DC2D11E}" srcId="{C9B08049-A56D-2D40-93BF-634B4FB3292F}" destId="{5E906D57-DD0E-6E4C-B1EC-3B480CADB8D0}" srcOrd="0" destOrd="0" parTransId="{9374FC98-4FD3-6349-8E75-D8EC2E322E4D}" sibTransId="{07D81701-633A-CA42-91F7-5F5B3695D237}"/>
    <dgm:cxn modelId="{B5AE5329-616D-F14D-A3C8-0F2D0F1D3E2F}" srcId="{104AA023-853A-504A-810F-C7148AC66681}" destId="{C7B07404-FC37-3D4D-B0A0-B5F6CA03C68B}" srcOrd="0" destOrd="0" parTransId="{F8B65DD3-00F0-144F-AE25-B196022D35B4}" sibTransId="{A98B8E1B-18EC-FA46-BCC1-EA0D7FB127C7}"/>
    <dgm:cxn modelId="{43ED7E29-2936-CE4B-93F2-BD1FA155289B}" type="presOf" srcId="{A03ECC92-FA2A-A249-B88B-80C29C7B47C3}" destId="{500CE904-0D76-DF4A-B135-08A82B14370B}" srcOrd="1" destOrd="0" presId="urn:microsoft.com/office/officeart/2005/8/layout/orgChart1"/>
    <dgm:cxn modelId="{969E0833-887F-1D48-B209-B71F9F4397D8}" srcId="{E2FB7672-456F-4141-8B8C-B35EFAEA1262}" destId="{3FCDD62E-C74F-D042-BAD4-3D6070023447}" srcOrd="0" destOrd="0" parTransId="{0E88D968-AC76-3944-82AD-DECDB129134C}" sibTransId="{1EC7900D-304D-0D47-B6F3-1689AB7EA034}"/>
    <dgm:cxn modelId="{0B3E4D34-4198-8340-BB2D-8DD53250B02B}" type="presOf" srcId="{104AA023-853A-504A-810F-C7148AC66681}" destId="{E5989F9E-DA09-5A4F-84DC-FDBC96E1A87A}" srcOrd="0" destOrd="0" presId="urn:microsoft.com/office/officeart/2005/8/layout/orgChart1"/>
    <dgm:cxn modelId="{B1227B37-FAD7-ED49-BD1F-AAC04F63199F}" type="presOf" srcId="{8708ECA9-929C-A44E-9C96-77F1A2E0C43C}" destId="{BD57ABD0-AB06-4446-88B8-C05B7878EBB9}" srcOrd="0" destOrd="0" presId="urn:microsoft.com/office/officeart/2005/8/layout/orgChart1"/>
    <dgm:cxn modelId="{A8697E37-8BE9-EE44-858F-B361E30D6D79}" type="presOf" srcId="{801A24B6-703E-5D45-8713-D94007AD1665}" destId="{5706B9CA-476D-6546-B774-2FE9751AC542}" srcOrd="0" destOrd="0" presId="urn:microsoft.com/office/officeart/2005/8/layout/orgChart1"/>
    <dgm:cxn modelId="{3BD92E3F-A277-3847-9B79-CAAB23A95C12}" type="presOf" srcId="{5E906D57-DD0E-6E4C-B1EC-3B480CADB8D0}" destId="{75AC46BD-3F07-DA40-A7B2-B31FC299453D}" srcOrd="1" destOrd="0" presId="urn:microsoft.com/office/officeart/2005/8/layout/orgChart1"/>
    <dgm:cxn modelId="{DBB6E63F-119B-0546-A60C-1AF3AE355EFF}" type="presOf" srcId="{A4708AAB-B6B5-AF4F-8902-6F8376462B21}" destId="{72C6EEDC-52C7-3A44-A8F7-0F22B6EAB50F}" srcOrd="1" destOrd="0" presId="urn:microsoft.com/office/officeart/2005/8/layout/orgChart1"/>
    <dgm:cxn modelId="{DC107E41-6B82-6B40-893D-945102D0DECC}" srcId="{3FCDD62E-C74F-D042-BAD4-3D6070023447}" destId="{035495CC-76E3-8C41-97CD-2B80938DFA19}" srcOrd="3" destOrd="0" parTransId="{413775B2-F7F9-0948-B665-A3D8D121E651}" sibTransId="{44470CFD-FB56-DC44-895B-5EB7D8D489F4}"/>
    <dgm:cxn modelId="{5B6E274D-2310-5744-B081-F813105ED6D5}" srcId="{3FCDD62E-C74F-D042-BAD4-3D6070023447}" destId="{8708ECA9-929C-A44E-9C96-77F1A2E0C43C}" srcOrd="1" destOrd="0" parTransId="{96DDCF57-6737-8E4A-9FEA-D1188BBAC993}" sibTransId="{1916479F-B5E3-D046-BA20-AC9D08128631}"/>
    <dgm:cxn modelId="{FB243B4F-55FA-E743-989C-BA2AEE056136}" srcId="{CC78DC76-8EFD-0D4F-8D4D-7B330BF1F7B8}" destId="{8E50C9BF-D921-354C-A616-D87927CAFE61}" srcOrd="0" destOrd="0" parTransId="{D83977C1-CB0B-2541-92A1-7854AFBE3BE9}" sibTransId="{755BCF57-62D8-DF41-96E3-2F1CA8EC3AC2}"/>
    <dgm:cxn modelId="{E0530254-88E8-4844-A18E-38C322672DD1}" type="presOf" srcId="{A411700D-A3E6-524B-BB88-DF035D6F96FD}" destId="{161E74A2-2127-8F48-A320-61FCE46AFFD8}" srcOrd="0" destOrd="0" presId="urn:microsoft.com/office/officeart/2005/8/layout/orgChart1"/>
    <dgm:cxn modelId="{32E56956-A9C9-7B4E-B040-3A3F32FA009D}" type="presOf" srcId="{C7B07404-FC37-3D4D-B0A0-B5F6CA03C68B}" destId="{62FE4AD0-3084-EE4A-894D-D7EE54F4AD30}" srcOrd="0" destOrd="0" presId="urn:microsoft.com/office/officeart/2005/8/layout/orgChart1"/>
    <dgm:cxn modelId="{D2F1DE60-F464-494E-A2CA-0E1E92A6496D}" srcId="{3FCDD62E-C74F-D042-BAD4-3D6070023447}" destId="{A411700D-A3E6-524B-BB88-DF035D6F96FD}" srcOrd="2" destOrd="0" parTransId="{A77C6E39-050A-4540-BBFF-001FB2C2A78F}" sibTransId="{0C0347E9-A820-3D48-9B48-788947BE41D1}"/>
    <dgm:cxn modelId="{A75DD569-8B91-E84C-9C9B-CC648ED10918}" type="presOf" srcId="{88380651-3FFF-B548-9A39-8E4D05851C68}" destId="{B61B30B6-6EAB-CE4D-A954-46058F395F2B}" srcOrd="1" destOrd="0" presId="urn:microsoft.com/office/officeart/2005/8/layout/orgChart1"/>
    <dgm:cxn modelId="{8DDD5478-3C08-7344-817B-3F39D4B8C0ED}" srcId="{104AA023-853A-504A-810F-C7148AC66681}" destId="{96279E4D-47E2-FB48-9CAB-E8DDBF220861}" srcOrd="1" destOrd="0" parTransId="{9C29C493-6EAD-E04B-A0F1-D50AC404423E}" sibTransId="{3DB78BCF-09BD-E648-8381-D9815E715213}"/>
    <dgm:cxn modelId="{DA848C7B-015A-DA4C-A340-0CB7F838344C}" type="presOf" srcId="{96279E4D-47E2-FB48-9CAB-E8DDBF220861}" destId="{7218D8E0-231C-0A4C-9864-8D7634784DD9}" srcOrd="1" destOrd="0" presId="urn:microsoft.com/office/officeart/2005/8/layout/orgChart1"/>
    <dgm:cxn modelId="{67C3507E-9B6B-6D41-B766-93DF1CD4F270}" type="presOf" srcId="{A03ECC92-FA2A-A249-B88B-80C29C7B47C3}" destId="{FB5DDCE8-0512-B940-94BB-2621D3111A7A}" srcOrd="0" destOrd="0" presId="urn:microsoft.com/office/officeart/2005/8/layout/orgChart1"/>
    <dgm:cxn modelId="{0DF7CE83-2B8F-8C41-A2B8-1B1A10A464C7}" type="presOf" srcId="{A77C6E39-050A-4540-BBFF-001FB2C2A78F}" destId="{65555DCF-CE34-E142-BC8F-1BF6BC4C0D04}" srcOrd="0" destOrd="0" presId="urn:microsoft.com/office/officeart/2005/8/layout/orgChart1"/>
    <dgm:cxn modelId="{BB41BA86-03C8-0F4A-BD75-7DA17735F7AE}" type="presOf" srcId="{C9B08049-A56D-2D40-93BF-634B4FB3292F}" destId="{091941AB-54FD-8446-8C49-1ED68591C255}" srcOrd="0" destOrd="0" presId="urn:microsoft.com/office/officeart/2005/8/layout/orgChart1"/>
    <dgm:cxn modelId="{00AB8888-B326-8843-8A12-0A9C141A1302}" type="presOf" srcId="{3FCDD62E-C74F-D042-BAD4-3D6070023447}" destId="{1B15699A-1AC4-644C-9826-05F7B33BB6BF}" srcOrd="1" destOrd="0" presId="urn:microsoft.com/office/officeart/2005/8/layout/orgChart1"/>
    <dgm:cxn modelId="{7B7E9C8A-D759-8248-B220-5344C38675CC}" srcId="{5E906D57-DD0E-6E4C-B1EC-3B480CADB8D0}" destId="{CC78DC76-8EFD-0D4F-8D4D-7B330BF1F7B8}" srcOrd="0" destOrd="0" parTransId="{CC31E9AC-CC19-5840-B94B-173428967635}" sibTransId="{FEEA8F3C-1E8D-AD40-96F0-EEAC6EE1A36B}"/>
    <dgm:cxn modelId="{A3DE638C-46F1-3C46-9831-48FD92B07794}" srcId="{CC78DC76-8EFD-0D4F-8D4D-7B330BF1F7B8}" destId="{104AA023-853A-504A-810F-C7148AC66681}" srcOrd="1" destOrd="0" parTransId="{54110109-E836-9544-B726-30528864AF75}" sibTransId="{920BA391-3516-4C48-BBFE-D12885A18145}"/>
    <dgm:cxn modelId="{11A1DA99-D53F-7543-95F5-73DCFE753038}" srcId="{CC78DC76-8EFD-0D4F-8D4D-7B330BF1F7B8}" destId="{77757FDD-8C3D-8549-9C6B-29D2B9672102}" srcOrd="2" destOrd="0" parTransId="{801A24B6-703E-5D45-8713-D94007AD1665}" sibTransId="{3DC80B63-A2F0-E84C-8FDB-318F678514A8}"/>
    <dgm:cxn modelId="{02EE729A-5280-8A4E-B821-AB50680BE531}" srcId="{3FCDD62E-C74F-D042-BAD4-3D6070023447}" destId="{35B34EBE-E70F-664A-B358-ED672B3ABBD7}" srcOrd="4" destOrd="0" parTransId="{B6A9380E-3A82-3F47-B3D0-EBA37C2D9272}" sibTransId="{293CED8F-E1DF-6E43-B5FB-8C57388322CA}"/>
    <dgm:cxn modelId="{F1B3B89C-554D-9B47-AE8D-07D137B2A3A5}" type="presOf" srcId="{CC78DC76-8EFD-0D4F-8D4D-7B330BF1F7B8}" destId="{20EB5189-CDA1-9F44-88C4-4B64C6D959CA}" srcOrd="1" destOrd="0" presId="urn:microsoft.com/office/officeart/2005/8/layout/orgChart1"/>
    <dgm:cxn modelId="{21DEA9A5-6EC3-A343-8B8F-198C611A2E6C}" type="presOf" srcId="{8E50C9BF-D921-354C-A616-D87927CAFE61}" destId="{8620ED5D-151A-C84A-A1C1-01072CAF7830}" srcOrd="1" destOrd="0" presId="urn:microsoft.com/office/officeart/2005/8/layout/orgChart1"/>
    <dgm:cxn modelId="{5989C5A7-10B5-6E4A-997A-961E2F686B23}" type="presOf" srcId="{B7C909EB-96C3-6641-80BF-A769FDAAF49E}" destId="{BEC4B5B5-2B17-E443-AEAD-0F17D9985C5A}" srcOrd="0" destOrd="0" presId="urn:microsoft.com/office/officeart/2005/8/layout/orgChart1"/>
    <dgm:cxn modelId="{27FDE9AF-D884-624A-BC1B-F5CA648683E2}" type="presOf" srcId="{96279E4D-47E2-FB48-9CAB-E8DDBF220861}" destId="{7CF5870D-3CF0-6741-826A-7665BC8578E1}" srcOrd="0" destOrd="0" presId="urn:microsoft.com/office/officeart/2005/8/layout/orgChart1"/>
    <dgm:cxn modelId="{D6941CB0-9468-EA43-844F-098277D77785}" type="presOf" srcId="{54110109-E836-9544-B726-30528864AF75}" destId="{BA38816F-B8AD-B945-B150-A5D363F6AB4B}" srcOrd="0" destOrd="0" presId="urn:microsoft.com/office/officeart/2005/8/layout/orgChart1"/>
    <dgm:cxn modelId="{3AE378B4-2ABB-8D40-96CF-08919764C073}" type="presOf" srcId="{A411700D-A3E6-524B-BB88-DF035D6F96FD}" destId="{EF4ADBD6-2B12-DB41-8B14-69B3FDFE3B72}" srcOrd="1" destOrd="0" presId="urn:microsoft.com/office/officeart/2005/8/layout/orgChart1"/>
    <dgm:cxn modelId="{C13E88B4-A14C-014E-9E03-74C7B247A714}" type="presOf" srcId="{5E906D57-DD0E-6E4C-B1EC-3B480CADB8D0}" destId="{163540A7-D566-D748-A9BA-76FD071C397A}" srcOrd="0" destOrd="0" presId="urn:microsoft.com/office/officeart/2005/8/layout/orgChart1"/>
    <dgm:cxn modelId="{A8CCA5B5-59B7-C149-9FCA-4BE1D48D064C}" type="presOf" srcId="{BDB13FAF-4A40-6746-90CE-10A1BD8C2CC7}" destId="{346A1840-57FF-E142-88F7-E6A2C9EBF62B}" srcOrd="0" destOrd="0" presId="urn:microsoft.com/office/officeart/2005/8/layout/orgChart1"/>
    <dgm:cxn modelId="{08C35CBF-6FAC-6D47-BDD9-E0C298C2A1D7}" type="presOf" srcId="{CC31E9AC-CC19-5840-B94B-173428967635}" destId="{A98CA73B-7FF8-BF43-90B1-73912BDE35BA}" srcOrd="0" destOrd="0" presId="urn:microsoft.com/office/officeart/2005/8/layout/orgChart1"/>
    <dgm:cxn modelId="{AF764AC2-7E9C-DF44-BC1A-627C125CCDD2}" type="presOf" srcId="{C9B08049-A56D-2D40-93BF-634B4FB3292F}" destId="{83B936A0-066D-A647-93E7-C5F4B8C7B9A1}" srcOrd="1" destOrd="0" presId="urn:microsoft.com/office/officeart/2005/8/layout/orgChart1"/>
    <dgm:cxn modelId="{6DADAAC3-8930-574F-951D-772E890C8392}" srcId="{8E50C9BF-D921-354C-A616-D87927CAFE61}" destId="{A4708AAB-B6B5-AF4F-8902-6F8376462B21}" srcOrd="0" destOrd="0" parTransId="{01C1AE9D-1453-6543-AE4E-0C173B4ED183}" sibTransId="{58A9EAF7-8BB5-C14D-A1C6-780E8065AE24}"/>
    <dgm:cxn modelId="{F5389DCA-84F1-A04A-93DB-88B7FB57FF48}" type="presOf" srcId="{8708ECA9-929C-A44E-9C96-77F1A2E0C43C}" destId="{F1775BA5-C27A-9A4D-9FB5-D272ED018469}" srcOrd="1" destOrd="0" presId="urn:microsoft.com/office/officeart/2005/8/layout/orgChart1"/>
    <dgm:cxn modelId="{AB1482CF-AF25-8D4D-85EB-C29A4B7BD72F}" type="presOf" srcId="{9374FC98-4FD3-6349-8E75-D8EC2E322E4D}" destId="{F95EF310-0CAD-1B4E-9D58-8BBBAE9B42A7}" srcOrd="0" destOrd="0" presId="urn:microsoft.com/office/officeart/2005/8/layout/orgChart1"/>
    <dgm:cxn modelId="{F4B50ED1-FA8D-504A-93D9-7AFC44ECDB34}" type="presOf" srcId="{DF7A16C1-B6D2-0B45-B72E-EFA51383869B}" destId="{DBFAD581-6F3D-F741-B666-77A99C4283A7}" srcOrd="0" destOrd="0" presId="urn:microsoft.com/office/officeart/2005/8/layout/orgChart1"/>
    <dgm:cxn modelId="{EA7739D2-106F-EA43-8DD8-84C3A5DD502A}" type="presOf" srcId="{A4708AAB-B6B5-AF4F-8902-6F8376462B21}" destId="{BA597DF7-69B4-6B4A-B745-D17E63C37C2B}" srcOrd="0" destOrd="0" presId="urn:microsoft.com/office/officeart/2005/8/layout/orgChart1"/>
    <dgm:cxn modelId="{21F2C1D3-F99F-A140-AA85-7043F08C41B4}" srcId="{3FCDD62E-C74F-D042-BAD4-3D6070023447}" destId="{C9B08049-A56D-2D40-93BF-634B4FB3292F}" srcOrd="0" destOrd="0" parTransId="{DF7A16C1-B6D2-0B45-B72E-EFA51383869B}" sibTransId="{64D5DEFE-24E7-7F45-A929-36E3465059FD}"/>
    <dgm:cxn modelId="{5A9508D7-48BE-884F-B150-C65469AF7DEC}" srcId="{5E906D57-DD0E-6E4C-B1EC-3B480CADB8D0}" destId="{88380651-3FFF-B548-9A39-8E4D05851C68}" srcOrd="1" destOrd="0" parTransId="{BDB13FAF-4A40-6746-90CE-10A1BD8C2CC7}" sibTransId="{1C6F201E-8C4F-8E43-A37F-E3B7E122EC20}"/>
    <dgm:cxn modelId="{3D113AE0-3CF6-574D-91CB-24DA5A4A24DC}" type="presOf" srcId="{35B34EBE-E70F-664A-B358-ED672B3ABBD7}" destId="{A4FE4308-6CC1-2543-AEA3-DF3153A02CE5}" srcOrd="1" destOrd="0" presId="urn:microsoft.com/office/officeart/2005/8/layout/orgChart1"/>
    <dgm:cxn modelId="{B127A1E1-3B05-204D-8A1A-3B08592777A3}" type="presOf" srcId="{E2FB7672-456F-4141-8B8C-B35EFAEA1262}" destId="{45A72559-C396-2547-8A42-3744828640FB}" srcOrd="0" destOrd="0" presId="urn:microsoft.com/office/officeart/2005/8/layout/orgChart1"/>
    <dgm:cxn modelId="{35E5B2EC-E01A-934D-BEB8-2474D9595743}" type="presOf" srcId="{35B34EBE-E70F-664A-B358-ED672B3ABBD7}" destId="{1EB3C325-0228-AE4E-AF80-DAC6D7FEA211}" srcOrd="0" destOrd="0" presId="urn:microsoft.com/office/officeart/2005/8/layout/orgChart1"/>
    <dgm:cxn modelId="{C53ECFED-D23A-6545-8A87-5EEB25C77BF1}" type="presOf" srcId="{8E50C9BF-D921-354C-A616-D87927CAFE61}" destId="{0917B4CA-9A21-3D43-8D12-0A037DC0A7E4}" srcOrd="0" destOrd="0" presId="urn:microsoft.com/office/officeart/2005/8/layout/orgChart1"/>
    <dgm:cxn modelId="{320AA7EE-2210-1A41-864B-7B259748E2B6}" type="presOf" srcId="{C7B07404-FC37-3D4D-B0A0-B5F6CA03C68B}" destId="{FE1110CB-858B-E64E-AC8B-8307F2FE33D8}" srcOrd="1" destOrd="0" presId="urn:microsoft.com/office/officeart/2005/8/layout/orgChart1"/>
    <dgm:cxn modelId="{7E9813F2-A478-064E-9C08-6068E5792D2B}" type="presOf" srcId="{413775B2-F7F9-0948-B665-A3D8D121E651}" destId="{B49E5C57-5F1F-7D4C-AD42-AA15D1C849E3}" srcOrd="0" destOrd="0" presId="urn:microsoft.com/office/officeart/2005/8/layout/orgChart1"/>
    <dgm:cxn modelId="{B2A0D1F2-31B8-7940-A46F-7E2179707410}" type="presOf" srcId="{104AA023-853A-504A-810F-C7148AC66681}" destId="{B736CAD9-C90E-1E44-90A0-061E6B73E6CC}" srcOrd="1" destOrd="0" presId="urn:microsoft.com/office/officeart/2005/8/layout/orgChart1"/>
    <dgm:cxn modelId="{C4EA38F3-9276-1F4D-BF76-CBCED2D1B196}" type="presOf" srcId="{035495CC-76E3-8C41-97CD-2B80938DFA19}" destId="{3AB9537A-253C-9346-9FAE-496004C20747}" srcOrd="0" destOrd="0" presId="urn:microsoft.com/office/officeart/2005/8/layout/orgChart1"/>
    <dgm:cxn modelId="{F31916F4-2D78-684E-A042-11433729BA96}" type="presOf" srcId="{F8B65DD3-00F0-144F-AE25-B196022D35B4}" destId="{3A485B6F-98EE-5F42-9AF4-48F3E2F24373}" srcOrd="0" destOrd="0" presId="urn:microsoft.com/office/officeart/2005/8/layout/orgChart1"/>
    <dgm:cxn modelId="{0D6A8BF9-2B49-1641-867E-9D9802C62099}" type="presOf" srcId="{B6A9380E-3A82-3F47-B3D0-EBA37C2D9272}" destId="{D3BEA488-5D37-C74B-A8F9-7FE835572360}" srcOrd="0" destOrd="0" presId="urn:microsoft.com/office/officeart/2005/8/layout/orgChart1"/>
    <dgm:cxn modelId="{DD2FE4FA-601C-5242-9FC8-98E48682727C}" type="presOf" srcId="{96DDCF57-6737-8E4A-9FEA-D1188BBAC993}" destId="{13D4073E-E6CD-8E4D-8DA6-197E8834E9E5}" srcOrd="0" destOrd="0" presId="urn:microsoft.com/office/officeart/2005/8/layout/orgChart1"/>
    <dgm:cxn modelId="{DBA7D4FD-670E-D643-B31A-C0812C10C996}" type="presOf" srcId="{01C1AE9D-1453-6543-AE4E-0C173B4ED183}" destId="{17FA55F8-1967-7B44-851D-8239AD243228}" srcOrd="0" destOrd="0" presId="urn:microsoft.com/office/officeart/2005/8/layout/orgChart1"/>
    <dgm:cxn modelId="{C6DFDF7B-D4F4-B44D-9745-6B0E96C1EF2E}" type="presParOf" srcId="{45A72559-C396-2547-8A42-3744828640FB}" destId="{D6D8588A-4E35-154B-B9D3-8D14C5B13304}" srcOrd="0" destOrd="0" presId="urn:microsoft.com/office/officeart/2005/8/layout/orgChart1"/>
    <dgm:cxn modelId="{B787DFC7-8DAF-D14E-82FC-626FA034B0B2}" type="presParOf" srcId="{D6D8588A-4E35-154B-B9D3-8D14C5B13304}" destId="{F7C70761-6B43-1E43-B1F5-7FA9B7CF9AFB}" srcOrd="0" destOrd="0" presId="urn:microsoft.com/office/officeart/2005/8/layout/orgChart1"/>
    <dgm:cxn modelId="{C1219761-80DB-454D-865E-DBA2D7E61FF8}" type="presParOf" srcId="{F7C70761-6B43-1E43-B1F5-7FA9B7CF9AFB}" destId="{034B497B-A765-9F44-8BC8-2834CD92F4CB}" srcOrd="0" destOrd="0" presId="urn:microsoft.com/office/officeart/2005/8/layout/orgChart1"/>
    <dgm:cxn modelId="{865448B0-4F5A-4747-B58C-4FC2A1DB6C52}" type="presParOf" srcId="{F7C70761-6B43-1E43-B1F5-7FA9B7CF9AFB}" destId="{1B15699A-1AC4-644C-9826-05F7B33BB6BF}" srcOrd="1" destOrd="0" presId="urn:microsoft.com/office/officeart/2005/8/layout/orgChart1"/>
    <dgm:cxn modelId="{D2D3240F-40B2-E848-AE00-CE40BE1D127F}" type="presParOf" srcId="{D6D8588A-4E35-154B-B9D3-8D14C5B13304}" destId="{77BAB55C-57FB-504F-B0BB-32D9062D8454}" srcOrd="1" destOrd="0" presId="urn:microsoft.com/office/officeart/2005/8/layout/orgChart1"/>
    <dgm:cxn modelId="{6BDEF696-D786-5343-9763-F8C4B5AA3F44}" type="presParOf" srcId="{77BAB55C-57FB-504F-B0BB-32D9062D8454}" destId="{DBFAD581-6F3D-F741-B666-77A99C4283A7}" srcOrd="0" destOrd="0" presId="urn:microsoft.com/office/officeart/2005/8/layout/orgChart1"/>
    <dgm:cxn modelId="{D21CAED8-4FBA-1F43-BA77-4DFAAE5C5A50}" type="presParOf" srcId="{77BAB55C-57FB-504F-B0BB-32D9062D8454}" destId="{1EAC368F-2671-0E4D-8397-02DB0811850D}" srcOrd="1" destOrd="0" presId="urn:microsoft.com/office/officeart/2005/8/layout/orgChart1"/>
    <dgm:cxn modelId="{FB14848E-7836-3241-A48E-05238B0C297F}" type="presParOf" srcId="{1EAC368F-2671-0E4D-8397-02DB0811850D}" destId="{05F1BCFE-B68E-4A44-9219-15CB110868E4}" srcOrd="0" destOrd="0" presId="urn:microsoft.com/office/officeart/2005/8/layout/orgChart1"/>
    <dgm:cxn modelId="{D14AC5CD-AC9C-334D-A9AE-9C75B44F93C7}" type="presParOf" srcId="{05F1BCFE-B68E-4A44-9219-15CB110868E4}" destId="{091941AB-54FD-8446-8C49-1ED68591C255}" srcOrd="0" destOrd="0" presId="urn:microsoft.com/office/officeart/2005/8/layout/orgChart1"/>
    <dgm:cxn modelId="{63801A70-EB7F-7E49-BA7C-D59E261F02A7}" type="presParOf" srcId="{05F1BCFE-B68E-4A44-9219-15CB110868E4}" destId="{83B936A0-066D-A647-93E7-C5F4B8C7B9A1}" srcOrd="1" destOrd="0" presId="urn:microsoft.com/office/officeart/2005/8/layout/orgChart1"/>
    <dgm:cxn modelId="{F1FBC801-4767-BE47-9D38-C4F7D302F30E}" type="presParOf" srcId="{1EAC368F-2671-0E4D-8397-02DB0811850D}" destId="{2F470D43-C5D0-CD4B-BAF7-54DDFD0D64B7}" srcOrd="1" destOrd="0" presId="urn:microsoft.com/office/officeart/2005/8/layout/orgChart1"/>
    <dgm:cxn modelId="{00356DB0-4316-6B4F-A96D-7EF8ACD8C2FD}" type="presParOf" srcId="{2F470D43-C5D0-CD4B-BAF7-54DDFD0D64B7}" destId="{F95EF310-0CAD-1B4E-9D58-8BBBAE9B42A7}" srcOrd="0" destOrd="0" presId="urn:microsoft.com/office/officeart/2005/8/layout/orgChart1"/>
    <dgm:cxn modelId="{64D48380-BCA8-FE48-9111-80FC42982A91}" type="presParOf" srcId="{2F470D43-C5D0-CD4B-BAF7-54DDFD0D64B7}" destId="{59922D15-F5BE-EB41-ADDC-8A7AF1BAC504}" srcOrd="1" destOrd="0" presId="urn:microsoft.com/office/officeart/2005/8/layout/orgChart1"/>
    <dgm:cxn modelId="{D38A7794-B9C8-4949-8B46-B58A4075011C}" type="presParOf" srcId="{59922D15-F5BE-EB41-ADDC-8A7AF1BAC504}" destId="{00C33F8E-CD11-D546-AE04-927F31D45994}" srcOrd="0" destOrd="0" presId="urn:microsoft.com/office/officeart/2005/8/layout/orgChart1"/>
    <dgm:cxn modelId="{F45B37AC-525C-D546-B787-1D694BB03275}" type="presParOf" srcId="{00C33F8E-CD11-D546-AE04-927F31D45994}" destId="{163540A7-D566-D748-A9BA-76FD071C397A}" srcOrd="0" destOrd="0" presId="urn:microsoft.com/office/officeart/2005/8/layout/orgChart1"/>
    <dgm:cxn modelId="{B4063AC4-85B7-2647-AC9A-E5F842277551}" type="presParOf" srcId="{00C33F8E-CD11-D546-AE04-927F31D45994}" destId="{75AC46BD-3F07-DA40-A7B2-B31FC299453D}" srcOrd="1" destOrd="0" presId="urn:microsoft.com/office/officeart/2005/8/layout/orgChart1"/>
    <dgm:cxn modelId="{41DB064A-277A-DC44-A679-B8C0444DB04F}" type="presParOf" srcId="{59922D15-F5BE-EB41-ADDC-8A7AF1BAC504}" destId="{267209AC-7A13-504C-8D91-AB9C3A3B6337}" srcOrd="1" destOrd="0" presId="urn:microsoft.com/office/officeart/2005/8/layout/orgChart1"/>
    <dgm:cxn modelId="{0E966D24-6F20-E54B-840E-DD4F726C7CE9}" type="presParOf" srcId="{267209AC-7A13-504C-8D91-AB9C3A3B6337}" destId="{A98CA73B-7FF8-BF43-90B1-73912BDE35BA}" srcOrd="0" destOrd="0" presId="urn:microsoft.com/office/officeart/2005/8/layout/orgChart1"/>
    <dgm:cxn modelId="{CFCCED28-3147-3E4C-A397-6FE2814A4F36}" type="presParOf" srcId="{267209AC-7A13-504C-8D91-AB9C3A3B6337}" destId="{00B09C41-A348-834D-8F11-4A1D85DFA8C2}" srcOrd="1" destOrd="0" presId="urn:microsoft.com/office/officeart/2005/8/layout/orgChart1"/>
    <dgm:cxn modelId="{C5FF265E-C796-744C-8F10-2CE14A397AFC}" type="presParOf" srcId="{00B09C41-A348-834D-8F11-4A1D85DFA8C2}" destId="{BBDC6E0D-D8C2-0D4A-BEE6-BDBEBCB7D47C}" srcOrd="0" destOrd="0" presId="urn:microsoft.com/office/officeart/2005/8/layout/orgChart1"/>
    <dgm:cxn modelId="{74449AAA-D217-7940-BB8D-7BC611F7E9F7}" type="presParOf" srcId="{BBDC6E0D-D8C2-0D4A-BEE6-BDBEBCB7D47C}" destId="{84BFF396-79BA-7841-AD62-AACEE9265B53}" srcOrd="0" destOrd="0" presId="urn:microsoft.com/office/officeart/2005/8/layout/orgChart1"/>
    <dgm:cxn modelId="{7F917473-FC47-9049-8ED4-EBD68889187E}" type="presParOf" srcId="{BBDC6E0D-D8C2-0D4A-BEE6-BDBEBCB7D47C}" destId="{20EB5189-CDA1-9F44-88C4-4B64C6D959CA}" srcOrd="1" destOrd="0" presId="urn:microsoft.com/office/officeart/2005/8/layout/orgChart1"/>
    <dgm:cxn modelId="{07BF2A31-56B0-4943-A71D-DE8C6F93C8CF}" type="presParOf" srcId="{00B09C41-A348-834D-8F11-4A1D85DFA8C2}" destId="{79E2E705-FFFC-7849-BA5B-BEC75B979016}" srcOrd="1" destOrd="0" presId="urn:microsoft.com/office/officeart/2005/8/layout/orgChart1"/>
    <dgm:cxn modelId="{BEB9201F-EDD1-7645-BF72-E996D81EE714}" type="presParOf" srcId="{79E2E705-FFFC-7849-BA5B-BEC75B979016}" destId="{241E9E0E-AD33-CA47-BFB0-D271D5547F36}" srcOrd="0" destOrd="0" presId="urn:microsoft.com/office/officeart/2005/8/layout/orgChart1"/>
    <dgm:cxn modelId="{BE2D0510-1FE7-7746-A0E5-1CBE4447BE0A}" type="presParOf" srcId="{79E2E705-FFFC-7849-BA5B-BEC75B979016}" destId="{ECA60E34-04E3-7141-81EB-8CC090C1A6E3}" srcOrd="1" destOrd="0" presId="urn:microsoft.com/office/officeart/2005/8/layout/orgChart1"/>
    <dgm:cxn modelId="{E993C91E-E133-8344-998C-BEEE85737D54}" type="presParOf" srcId="{ECA60E34-04E3-7141-81EB-8CC090C1A6E3}" destId="{F2951356-7994-6549-BEE8-668E770FFF0E}" srcOrd="0" destOrd="0" presId="urn:microsoft.com/office/officeart/2005/8/layout/orgChart1"/>
    <dgm:cxn modelId="{7581BA97-A6B3-214F-8D70-027FA49507EB}" type="presParOf" srcId="{F2951356-7994-6549-BEE8-668E770FFF0E}" destId="{0917B4CA-9A21-3D43-8D12-0A037DC0A7E4}" srcOrd="0" destOrd="0" presId="urn:microsoft.com/office/officeart/2005/8/layout/orgChart1"/>
    <dgm:cxn modelId="{C3B574A2-7FFD-8445-B781-D2936233E49E}" type="presParOf" srcId="{F2951356-7994-6549-BEE8-668E770FFF0E}" destId="{8620ED5D-151A-C84A-A1C1-01072CAF7830}" srcOrd="1" destOrd="0" presId="urn:microsoft.com/office/officeart/2005/8/layout/orgChart1"/>
    <dgm:cxn modelId="{D58897E3-C9CB-8642-AB9C-679CF1059C4F}" type="presParOf" srcId="{ECA60E34-04E3-7141-81EB-8CC090C1A6E3}" destId="{28A1A5FE-3113-604E-8B33-EB112DD91753}" srcOrd="1" destOrd="0" presId="urn:microsoft.com/office/officeart/2005/8/layout/orgChart1"/>
    <dgm:cxn modelId="{6D0AC041-A550-194A-BCA0-2E376E7F7029}" type="presParOf" srcId="{28A1A5FE-3113-604E-8B33-EB112DD91753}" destId="{17FA55F8-1967-7B44-851D-8239AD243228}" srcOrd="0" destOrd="0" presId="urn:microsoft.com/office/officeart/2005/8/layout/orgChart1"/>
    <dgm:cxn modelId="{45119334-BBA9-154F-89DF-7851DAE65A4A}" type="presParOf" srcId="{28A1A5FE-3113-604E-8B33-EB112DD91753}" destId="{214E2811-B531-5F4D-8265-262EB3D396C3}" srcOrd="1" destOrd="0" presId="urn:microsoft.com/office/officeart/2005/8/layout/orgChart1"/>
    <dgm:cxn modelId="{711F2043-98E3-6844-848C-4AF162239211}" type="presParOf" srcId="{214E2811-B531-5F4D-8265-262EB3D396C3}" destId="{EAAA3664-7684-A045-B38B-7C233DB3A40E}" srcOrd="0" destOrd="0" presId="urn:microsoft.com/office/officeart/2005/8/layout/orgChart1"/>
    <dgm:cxn modelId="{14925714-BA9F-9B47-8614-BEC1E52E8537}" type="presParOf" srcId="{EAAA3664-7684-A045-B38B-7C233DB3A40E}" destId="{BA597DF7-69B4-6B4A-B745-D17E63C37C2B}" srcOrd="0" destOrd="0" presId="urn:microsoft.com/office/officeart/2005/8/layout/orgChart1"/>
    <dgm:cxn modelId="{5E6238FE-C8FC-AC47-8FBD-28021AFA0893}" type="presParOf" srcId="{EAAA3664-7684-A045-B38B-7C233DB3A40E}" destId="{72C6EEDC-52C7-3A44-A8F7-0F22B6EAB50F}" srcOrd="1" destOrd="0" presId="urn:microsoft.com/office/officeart/2005/8/layout/orgChart1"/>
    <dgm:cxn modelId="{56DAE617-4666-9F43-ACE0-3DCB333700C6}" type="presParOf" srcId="{214E2811-B531-5F4D-8265-262EB3D396C3}" destId="{9279899F-DA9C-3946-A1A2-16DCFDBF2382}" srcOrd="1" destOrd="0" presId="urn:microsoft.com/office/officeart/2005/8/layout/orgChart1"/>
    <dgm:cxn modelId="{D5028437-A583-6349-A1DE-10B99E475F0E}" type="presParOf" srcId="{214E2811-B531-5F4D-8265-262EB3D396C3}" destId="{9D7C1566-267A-DB49-9C59-DC86CB314735}" srcOrd="2" destOrd="0" presId="urn:microsoft.com/office/officeart/2005/8/layout/orgChart1"/>
    <dgm:cxn modelId="{139DDFE1-205E-D645-840F-C300BFD814C2}" type="presParOf" srcId="{ECA60E34-04E3-7141-81EB-8CC090C1A6E3}" destId="{C311EC5E-8A24-7F4B-B3D8-C9B6EBA8A88F}" srcOrd="2" destOrd="0" presId="urn:microsoft.com/office/officeart/2005/8/layout/orgChart1"/>
    <dgm:cxn modelId="{A7744875-8850-BB42-9D8A-A018FA61A40D}" type="presParOf" srcId="{79E2E705-FFFC-7849-BA5B-BEC75B979016}" destId="{BA38816F-B8AD-B945-B150-A5D363F6AB4B}" srcOrd="2" destOrd="0" presId="urn:microsoft.com/office/officeart/2005/8/layout/orgChart1"/>
    <dgm:cxn modelId="{AF705834-28E8-4E49-B5F0-C7D6D94D8757}" type="presParOf" srcId="{79E2E705-FFFC-7849-BA5B-BEC75B979016}" destId="{FDE15223-723C-2A4C-93A5-3775206E300C}" srcOrd="3" destOrd="0" presId="urn:microsoft.com/office/officeart/2005/8/layout/orgChart1"/>
    <dgm:cxn modelId="{5A35CAC9-ABFE-FF44-B528-35D0B1A1213E}" type="presParOf" srcId="{FDE15223-723C-2A4C-93A5-3775206E300C}" destId="{F5CC4FED-5016-8246-9D90-3A3F2AA923F4}" srcOrd="0" destOrd="0" presId="urn:microsoft.com/office/officeart/2005/8/layout/orgChart1"/>
    <dgm:cxn modelId="{3C590379-CA8E-544A-8A51-E553445FAA34}" type="presParOf" srcId="{F5CC4FED-5016-8246-9D90-3A3F2AA923F4}" destId="{E5989F9E-DA09-5A4F-84DC-FDBC96E1A87A}" srcOrd="0" destOrd="0" presId="urn:microsoft.com/office/officeart/2005/8/layout/orgChart1"/>
    <dgm:cxn modelId="{B76E574D-2430-084A-A2CF-C97FEC3383F6}" type="presParOf" srcId="{F5CC4FED-5016-8246-9D90-3A3F2AA923F4}" destId="{B736CAD9-C90E-1E44-90A0-061E6B73E6CC}" srcOrd="1" destOrd="0" presId="urn:microsoft.com/office/officeart/2005/8/layout/orgChart1"/>
    <dgm:cxn modelId="{179B3BF1-4E9A-464F-9657-C3622A3E3D9D}" type="presParOf" srcId="{FDE15223-723C-2A4C-93A5-3775206E300C}" destId="{0843F506-0637-F342-86C3-7A9D3DF78AA4}" srcOrd="1" destOrd="0" presId="urn:microsoft.com/office/officeart/2005/8/layout/orgChart1"/>
    <dgm:cxn modelId="{C7FDB3C3-134F-A74B-821B-2B796408355D}" type="presParOf" srcId="{0843F506-0637-F342-86C3-7A9D3DF78AA4}" destId="{3A485B6F-98EE-5F42-9AF4-48F3E2F24373}" srcOrd="0" destOrd="0" presId="urn:microsoft.com/office/officeart/2005/8/layout/orgChart1"/>
    <dgm:cxn modelId="{35579A08-F7BA-754B-A10C-774CF748C0E1}" type="presParOf" srcId="{0843F506-0637-F342-86C3-7A9D3DF78AA4}" destId="{CB9E8709-77D4-C142-9DB0-60DD3602B888}" srcOrd="1" destOrd="0" presId="urn:microsoft.com/office/officeart/2005/8/layout/orgChart1"/>
    <dgm:cxn modelId="{9B0A5165-66FD-5747-9FCD-D49B9DB2EE1D}" type="presParOf" srcId="{CB9E8709-77D4-C142-9DB0-60DD3602B888}" destId="{70B19B98-815F-424C-9507-40E96E939CE0}" srcOrd="0" destOrd="0" presId="urn:microsoft.com/office/officeart/2005/8/layout/orgChart1"/>
    <dgm:cxn modelId="{88B8B768-3C41-5F46-A50F-E312F05EDBA8}" type="presParOf" srcId="{70B19B98-815F-424C-9507-40E96E939CE0}" destId="{62FE4AD0-3084-EE4A-894D-D7EE54F4AD30}" srcOrd="0" destOrd="0" presId="urn:microsoft.com/office/officeart/2005/8/layout/orgChart1"/>
    <dgm:cxn modelId="{C8DDF329-3142-FD40-8BEF-0AA8ABC4EC04}" type="presParOf" srcId="{70B19B98-815F-424C-9507-40E96E939CE0}" destId="{FE1110CB-858B-E64E-AC8B-8307F2FE33D8}" srcOrd="1" destOrd="0" presId="urn:microsoft.com/office/officeart/2005/8/layout/orgChart1"/>
    <dgm:cxn modelId="{D8A841E0-BAFA-C543-A59E-3B2E09AF82A7}" type="presParOf" srcId="{CB9E8709-77D4-C142-9DB0-60DD3602B888}" destId="{49C5B6A0-8E59-8842-BCF8-E44F2E23BEDA}" srcOrd="1" destOrd="0" presId="urn:microsoft.com/office/officeart/2005/8/layout/orgChart1"/>
    <dgm:cxn modelId="{F41F73CD-A30A-924D-B3EF-1DE09E85D808}" type="presParOf" srcId="{CB9E8709-77D4-C142-9DB0-60DD3602B888}" destId="{2E49CECF-238D-4446-91FE-F7134594F540}" srcOrd="2" destOrd="0" presId="urn:microsoft.com/office/officeart/2005/8/layout/orgChart1"/>
    <dgm:cxn modelId="{43BE601E-6F80-6C49-A23E-C8F32AC98D71}" type="presParOf" srcId="{0843F506-0637-F342-86C3-7A9D3DF78AA4}" destId="{8DB8751A-B180-B34F-BC37-0BB869FE2254}" srcOrd="2" destOrd="0" presId="urn:microsoft.com/office/officeart/2005/8/layout/orgChart1"/>
    <dgm:cxn modelId="{96C215F9-75B4-BB45-89C1-007BD0F67677}" type="presParOf" srcId="{0843F506-0637-F342-86C3-7A9D3DF78AA4}" destId="{73123342-E0DF-1940-8AA5-5D9A2B49DFF7}" srcOrd="3" destOrd="0" presId="urn:microsoft.com/office/officeart/2005/8/layout/orgChart1"/>
    <dgm:cxn modelId="{5D6EF58F-650C-B248-ABDA-C137F025364A}" type="presParOf" srcId="{73123342-E0DF-1940-8AA5-5D9A2B49DFF7}" destId="{A3F4167A-5011-494C-9F58-00E44A400754}" srcOrd="0" destOrd="0" presId="urn:microsoft.com/office/officeart/2005/8/layout/orgChart1"/>
    <dgm:cxn modelId="{CAF4D051-44B6-FA43-9A21-9D47B4263F24}" type="presParOf" srcId="{A3F4167A-5011-494C-9F58-00E44A400754}" destId="{7CF5870D-3CF0-6741-826A-7665BC8578E1}" srcOrd="0" destOrd="0" presId="urn:microsoft.com/office/officeart/2005/8/layout/orgChart1"/>
    <dgm:cxn modelId="{8B37690D-EB62-AC45-988B-8ACFF09BF7AA}" type="presParOf" srcId="{A3F4167A-5011-494C-9F58-00E44A400754}" destId="{7218D8E0-231C-0A4C-9864-8D7634784DD9}" srcOrd="1" destOrd="0" presId="urn:microsoft.com/office/officeart/2005/8/layout/orgChart1"/>
    <dgm:cxn modelId="{9F479EF9-5A13-A44E-86C3-29F6310FF7F7}" type="presParOf" srcId="{73123342-E0DF-1940-8AA5-5D9A2B49DFF7}" destId="{C3E91EAA-30E3-1944-B256-796C9A094C38}" srcOrd="1" destOrd="0" presId="urn:microsoft.com/office/officeart/2005/8/layout/orgChart1"/>
    <dgm:cxn modelId="{5E55EDFE-F23C-834C-B7A0-2AD601CF8849}" type="presParOf" srcId="{73123342-E0DF-1940-8AA5-5D9A2B49DFF7}" destId="{513B9365-065A-774D-BD22-6871BDEA8745}" srcOrd="2" destOrd="0" presId="urn:microsoft.com/office/officeart/2005/8/layout/orgChart1"/>
    <dgm:cxn modelId="{85752B4F-39E2-994B-A080-D1833D7CA4CF}" type="presParOf" srcId="{FDE15223-723C-2A4C-93A5-3775206E300C}" destId="{92C70D04-673B-0149-9104-EE18FA893193}" srcOrd="2" destOrd="0" presId="urn:microsoft.com/office/officeart/2005/8/layout/orgChart1"/>
    <dgm:cxn modelId="{3575AD61-0659-8D42-A4DF-BEBE45E52763}" type="presParOf" srcId="{79E2E705-FFFC-7849-BA5B-BEC75B979016}" destId="{5706B9CA-476D-6546-B774-2FE9751AC542}" srcOrd="4" destOrd="0" presId="urn:microsoft.com/office/officeart/2005/8/layout/orgChart1"/>
    <dgm:cxn modelId="{FFBBBDF2-B3A9-2146-822F-75EA31AE99F4}" type="presParOf" srcId="{79E2E705-FFFC-7849-BA5B-BEC75B979016}" destId="{97F1AC5E-2114-7B44-BCA2-37691245B3B7}" srcOrd="5" destOrd="0" presId="urn:microsoft.com/office/officeart/2005/8/layout/orgChart1"/>
    <dgm:cxn modelId="{18B3ACCA-17CE-4144-B1FF-3175D47E7C7A}" type="presParOf" srcId="{97F1AC5E-2114-7B44-BCA2-37691245B3B7}" destId="{02622464-CEA2-214C-A9D4-E069BCEFEE9C}" srcOrd="0" destOrd="0" presId="urn:microsoft.com/office/officeart/2005/8/layout/orgChart1"/>
    <dgm:cxn modelId="{A8CAAF2E-E339-A647-B86C-1B607022F1B3}" type="presParOf" srcId="{02622464-CEA2-214C-A9D4-E069BCEFEE9C}" destId="{184C8B07-8D87-7E47-B90B-E68C1E730602}" srcOrd="0" destOrd="0" presId="urn:microsoft.com/office/officeart/2005/8/layout/orgChart1"/>
    <dgm:cxn modelId="{A9638280-36F1-E746-A923-DEDD6FE0CBE1}" type="presParOf" srcId="{02622464-CEA2-214C-A9D4-E069BCEFEE9C}" destId="{8CBBBBA7-1B4C-E348-B562-A052160E57C0}" srcOrd="1" destOrd="0" presId="urn:microsoft.com/office/officeart/2005/8/layout/orgChart1"/>
    <dgm:cxn modelId="{F2D350FF-0A7D-C24C-A293-AD01F64980D4}" type="presParOf" srcId="{97F1AC5E-2114-7B44-BCA2-37691245B3B7}" destId="{D5A3213F-D84D-A042-8E6E-755481454FD6}" srcOrd="1" destOrd="0" presId="urn:microsoft.com/office/officeart/2005/8/layout/orgChart1"/>
    <dgm:cxn modelId="{2CCD3BAF-B246-7549-BBF0-01990034D68D}" type="presParOf" srcId="{97F1AC5E-2114-7B44-BCA2-37691245B3B7}" destId="{9997F453-9F0F-D74E-B902-AEAC4D5E19C4}" srcOrd="2" destOrd="0" presId="urn:microsoft.com/office/officeart/2005/8/layout/orgChart1"/>
    <dgm:cxn modelId="{F325BAAF-D17A-404E-B908-692A7BCE9AA2}" type="presParOf" srcId="{00B09C41-A348-834D-8F11-4A1D85DFA8C2}" destId="{CCB0A639-7C93-4146-B89A-681341ACFDB5}" srcOrd="2" destOrd="0" presId="urn:microsoft.com/office/officeart/2005/8/layout/orgChart1"/>
    <dgm:cxn modelId="{0FC276ED-5F4C-F240-A1AE-5D7DA9896B3E}" type="presParOf" srcId="{267209AC-7A13-504C-8D91-AB9C3A3B6337}" destId="{346A1840-57FF-E142-88F7-E6A2C9EBF62B}" srcOrd="2" destOrd="0" presId="urn:microsoft.com/office/officeart/2005/8/layout/orgChart1"/>
    <dgm:cxn modelId="{FD2BE4E2-50B4-3240-8162-295AF47E6BFD}" type="presParOf" srcId="{267209AC-7A13-504C-8D91-AB9C3A3B6337}" destId="{EF72458A-426B-4D48-BDB9-4D29175222E0}" srcOrd="3" destOrd="0" presId="urn:microsoft.com/office/officeart/2005/8/layout/orgChart1"/>
    <dgm:cxn modelId="{6D0BA33E-E203-9641-82B5-839AA23F4B3E}" type="presParOf" srcId="{EF72458A-426B-4D48-BDB9-4D29175222E0}" destId="{F5003EE6-A811-2F4B-8330-06FA0EB7B1EB}" srcOrd="0" destOrd="0" presId="urn:microsoft.com/office/officeart/2005/8/layout/orgChart1"/>
    <dgm:cxn modelId="{0B3E1436-E9F8-7643-941D-E58BE1A35E49}" type="presParOf" srcId="{F5003EE6-A811-2F4B-8330-06FA0EB7B1EB}" destId="{95E7B2FD-14AF-264A-9CB4-03920D9C8631}" srcOrd="0" destOrd="0" presId="urn:microsoft.com/office/officeart/2005/8/layout/orgChart1"/>
    <dgm:cxn modelId="{49B054CC-8BD0-8D4C-AF7C-FDDDF4A060CD}" type="presParOf" srcId="{F5003EE6-A811-2F4B-8330-06FA0EB7B1EB}" destId="{B61B30B6-6EAB-CE4D-A954-46058F395F2B}" srcOrd="1" destOrd="0" presId="urn:microsoft.com/office/officeart/2005/8/layout/orgChart1"/>
    <dgm:cxn modelId="{19741869-71C8-F349-B383-8F65DD1C05B8}" type="presParOf" srcId="{EF72458A-426B-4D48-BDB9-4D29175222E0}" destId="{55DA20DA-8DF2-2E43-9AE0-A5EAF779AF76}" srcOrd="1" destOrd="0" presId="urn:microsoft.com/office/officeart/2005/8/layout/orgChart1"/>
    <dgm:cxn modelId="{08DED186-F05C-8F48-9C8B-7E7E28BBE892}" type="presParOf" srcId="{55DA20DA-8DF2-2E43-9AE0-A5EAF779AF76}" destId="{BEC4B5B5-2B17-E443-AEAD-0F17D9985C5A}" srcOrd="0" destOrd="0" presId="urn:microsoft.com/office/officeart/2005/8/layout/orgChart1"/>
    <dgm:cxn modelId="{5424B235-A0A4-AC43-BD25-15138C5D2F43}" type="presParOf" srcId="{55DA20DA-8DF2-2E43-9AE0-A5EAF779AF76}" destId="{A806B840-4719-7A46-B7C1-4019FB9BEFFF}" srcOrd="1" destOrd="0" presId="urn:microsoft.com/office/officeart/2005/8/layout/orgChart1"/>
    <dgm:cxn modelId="{08B02562-2AFF-4F44-940F-30A69023F147}" type="presParOf" srcId="{A806B840-4719-7A46-B7C1-4019FB9BEFFF}" destId="{D0BE5F07-9869-7C49-AACF-07F860C58018}" srcOrd="0" destOrd="0" presId="urn:microsoft.com/office/officeart/2005/8/layout/orgChart1"/>
    <dgm:cxn modelId="{A9938600-DE53-3A41-801B-C1A4F57598FD}" type="presParOf" srcId="{D0BE5F07-9869-7C49-AACF-07F860C58018}" destId="{FB5DDCE8-0512-B940-94BB-2621D3111A7A}" srcOrd="0" destOrd="0" presId="urn:microsoft.com/office/officeart/2005/8/layout/orgChart1"/>
    <dgm:cxn modelId="{83BC04A1-DD7D-C045-8E99-A6F72E752662}" type="presParOf" srcId="{D0BE5F07-9869-7C49-AACF-07F860C58018}" destId="{500CE904-0D76-DF4A-B135-08A82B14370B}" srcOrd="1" destOrd="0" presId="urn:microsoft.com/office/officeart/2005/8/layout/orgChart1"/>
    <dgm:cxn modelId="{28D93882-51D9-184F-92FF-88CC25F488D6}" type="presParOf" srcId="{A806B840-4719-7A46-B7C1-4019FB9BEFFF}" destId="{D158FDEF-73FC-F04B-9E53-847441C382D2}" srcOrd="1" destOrd="0" presId="urn:microsoft.com/office/officeart/2005/8/layout/orgChart1"/>
    <dgm:cxn modelId="{AD92A17B-02D5-2149-9E6F-10F1F79AF502}" type="presParOf" srcId="{A806B840-4719-7A46-B7C1-4019FB9BEFFF}" destId="{19463510-DE38-6548-8994-5E06FD72C909}" srcOrd="2" destOrd="0" presId="urn:microsoft.com/office/officeart/2005/8/layout/orgChart1"/>
    <dgm:cxn modelId="{4CEC1986-D3E0-E547-BFF0-65D22BD2C8B7}" type="presParOf" srcId="{EF72458A-426B-4D48-BDB9-4D29175222E0}" destId="{E9E5829E-5AEE-5C44-B84D-8C1220FE639B}" srcOrd="2" destOrd="0" presId="urn:microsoft.com/office/officeart/2005/8/layout/orgChart1"/>
    <dgm:cxn modelId="{3EA2766A-72E1-974B-A4B2-50050931D9AF}" type="presParOf" srcId="{59922D15-F5BE-EB41-ADDC-8A7AF1BAC504}" destId="{E18FE0BC-0C15-AD42-8C00-8CBA3E0E8D22}" srcOrd="2" destOrd="0" presId="urn:microsoft.com/office/officeart/2005/8/layout/orgChart1"/>
    <dgm:cxn modelId="{41416EB3-CFDF-5142-872F-15D2CFD31181}" type="presParOf" srcId="{1EAC368F-2671-0E4D-8397-02DB0811850D}" destId="{23474219-4C90-FE47-9CF7-0409CFC11725}" srcOrd="2" destOrd="0" presId="urn:microsoft.com/office/officeart/2005/8/layout/orgChart1"/>
    <dgm:cxn modelId="{9493DE02-B98F-8542-B064-1C5011A96880}" type="presParOf" srcId="{77BAB55C-57FB-504F-B0BB-32D9062D8454}" destId="{13D4073E-E6CD-8E4D-8DA6-197E8834E9E5}" srcOrd="2" destOrd="0" presId="urn:microsoft.com/office/officeart/2005/8/layout/orgChart1"/>
    <dgm:cxn modelId="{84EE01E3-3B9B-D04C-ABC1-C7B35A06E027}" type="presParOf" srcId="{77BAB55C-57FB-504F-B0BB-32D9062D8454}" destId="{54AEC5EB-EE33-1E42-8E42-866E4D4862F9}" srcOrd="3" destOrd="0" presId="urn:microsoft.com/office/officeart/2005/8/layout/orgChart1"/>
    <dgm:cxn modelId="{EF9D99E2-D2DF-FB4F-A1F8-5258B7A0D040}" type="presParOf" srcId="{54AEC5EB-EE33-1E42-8E42-866E4D4862F9}" destId="{12062BA2-81E9-AF46-AA4B-7B37C50E640D}" srcOrd="0" destOrd="0" presId="urn:microsoft.com/office/officeart/2005/8/layout/orgChart1"/>
    <dgm:cxn modelId="{A202A657-69B0-CA44-9936-A42C18DEB455}" type="presParOf" srcId="{12062BA2-81E9-AF46-AA4B-7B37C50E640D}" destId="{BD57ABD0-AB06-4446-88B8-C05B7878EBB9}" srcOrd="0" destOrd="0" presId="urn:microsoft.com/office/officeart/2005/8/layout/orgChart1"/>
    <dgm:cxn modelId="{7C106B17-9D12-FA4D-A5CD-0C151D507BF8}" type="presParOf" srcId="{12062BA2-81E9-AF46-AA4B-7B37C50E640D}" destId="{F1775BA5-C27A-9A4D-9FB5-D272ED018469}" srcOrd="1" destOrd="0" presId="urn:microsoft.com/office/officeart/2005/8/layout/orgChart1"/>
    <dgm:cxn modelId="{80E3FEBB-CF62-514A-B43E-1FE87DEE7002}" type="presParOf" srcId="{54AEC5EB-EE33-1E42-8E42-866E4D4862F9}" destId="{4643B928-1F38-4B49-B1C4-B09735257354}" srcOrd="1" destOrd="0" presId="urn:microsoft.com/office/officeart/2005/8/layout/orgChart1"/>
    <dgm:cxn modelId="{48087245-FE30-3A4E-907D-AAAF9739F1AE}" type="presParOf" srcId="{54AEC5EB-EE33-1E42-8E42-866E4D4862F9}" destId="{30B6D537-90A9-814D-9FD8-B49FA3E7333F}" srcOrd="2" destOrd="0" presId="urn:microsoft.com/office/officeart/2005/8/layout/orgChart1"/>
    <dgm:cxn modelId="{F540E614-B8A6-1E4A-8763-5DC5DDF3A722}" type="presParOf" srcId="{77BAB55C-57FB-504F-B0BB-32D9062D8454}" destId="{65555DCF-CE34-E142-BC8F-1BF6BC4C0D04}" srcOrd="4" destOrd="0" presId="urn:microsoft.com/office/officeart/2005/8/layout/orgChart1"/>
    <dgm:cxn modelId="{4792205F-E42E-E342-9050-0AB60EE1F689}" type="presParOf" srcId="{77BAB55C-57FB-504F-B0BB-32D9062D8454}" destId="{FE783A88-89B6-5F4E-AD0B-7325E7B3B285}" srcOrd="5" destOrd="0" presId="urn:microsoft.com/office/officeart/2005/8/layout/orgChart1"/>
    <dgm:cxn modelId="{FE308A7D-08E4-8F4D-9CEF-A7199DF16ECF}" type="presParOf" srcId="{FE783A88-89B6-5F4E-AD0B-7325E7B3B285}" destId="{C8BC12FC-971E-D548-AACE-A1DDA97E4335}" srcOrd="0" destOrd="0" presId="urn:microsoft.com/office/officeart/2005/8/layout/orgChart1"/>
    <dgm:cxn modelId="{90F1F9F6-8653-4649-8853-D4C9BB5B491B}" type="presParOf" srcId="{C8BC12FC-971E-D548-AACE-A1DDA97E4335}" destId="{161E74A2-2127-8F48-A320-61FCE46AFFD8}" srcOrd="0" destOrd="0" presId="urn:microsoft.com/office/officeart/2005/8/layout/orgChart1"/>
    <dgm:cxn modelId="{778232FE-5836-9B46-A0DE-50FF396B5908}" type="presParOf" srcId="{C8BC12FC-971E-D548-AACE-A1DDA97E4335}" destId="{EF4ADBD6-2B12-DB41-8B14-69B3FDFE3B72}" srcOrd="1" destOrd="0" presId="urn:microsoft.com/office/officeart/2005/8/layout/orgChart1"/>
    <dgm:cxn modelId="{395A953E-2EAD-9F4D-94E4-4F35225FB278}" type="presParOf" srcId="{FE783A88-89B6-5F4E-AD0B-7325E7B3B285}" destId="{9E717D30-EB5A-0B42-A4B3-99033AB907DC}" srcOrd="1" destOrd="0" presId="urn:microsoft.com/office/officeart/2005/8/layout/orgChart1"/>
    <dgm:cxn modelId="{06DCCF28-55EB-CB48-8C9A-91C55D214758}" type="presParOf" srcId="{FE783A88-89B6-5F4E-AD0B-7325E7B3B285}" destId="{CDC1B786-4B29-C140-809E-63F4167820F0}" srcOrd="2" destOrd="0" presId="urn:microsoft.com/office/officeart/2005/8/layout/orgChart1"/>
    <dgm:cxn modelId="{F6CFBB7F-4530-9747-ABC5-102EEC4B4EBA}" type="presParOf" srcId="{77BAB55C-57FB-504F-B0BB-32D9062D8454}" destId="{B49E5C57-5F1F-7D4C-AD42-AA15D1C849E3}" srcOrd="6" destOrd="0" presId="urn:microsoft.com/office/officeart/2005/8/layout/orgChart1"/>
    <dgm:cxn modelId="{DAA68F2C-FD5A-4349-90E8-84E846B63448}" type="presParOf" srcId="{77BAB55C-57FB-504F-B0BB-32D9062D8454}" destId="{7B90ACA5-5BFD-3A4E-9542-B21F575E42DC}" srcOrd="7" destOrd="0" presId="urn:microsoft.com/office/officeart/2005/8/layout/orgChart1"/>
    <dgm:cxn modelId="{9C0A389D-2342-C84A-8F7F-62F29E7D23ED}" type="presParOf" srcId="{7B90ACA5-5BFD-3A4E-9542-B21F575E42DC}" destId="{8C21AC8A-F2DA-744F-9E15-2D95B68A5462}" srcOrd="0" destOrd="0" presId="urn:microsoft.com/office/officeart/2005/8/layout/orgChart1"/>
    <dgm:cxn modelId="{CB05524E-2F00-C440-A9E5-14EDA6AAC25B}" type="presParOf" srcId="{8C21AC8A-F2DA-744F-9E15-2D95B68A5462}" destId="{3AB9537A-253C-9346-9FAE-496004C20747}" srcOrd="0" destOrd="0" presId="urn:microsoft.com/office/officeart/2005/8/layout/orgChart1"/>
    <dgm:cxn modelId="{1DE83A24-510B-2F49-907F-5351F25D8645}" type="presParOf" srcId="{8C21AC8A-F2DA-744F-9E15-2D95B68A5462}" destId="{734926AB-0C6A-A44D-B525-D122C5D34E4D}" srcOrd="1" destOrd="0" presId="urn:microsoft.com/office/officeart/2005/8/layout/orgChart1"/>
    <dgm:cxn modelId="{BB80C7A9-BDAD-9B4B-8A3D-BE8FE9A78C15}" type="presParOf" srcId="{7B90ACA5-5BFD-3A4E-9542-B21F575E42DC}" destId="{D476546E-B1A6-334E-B135-A8C522919123}" srcOrd="1" destOrd="0" presId="urn:microsoft.com/office/officeart/2005/8/layout/orgChart1"/>
    <dgm:cxn modelId="{C7284B21-F587-6546-929E-6886E9CB5D78}" type="presParOf" srcId="{7B90ACA5-5BFD-3A4E-9542-B21F575E42DC}" destId="{8B61EBCE-33DC-454B-8560-F6834BDE78C9}" srcOrd="2" destOrd="0" presId="urn:microsoft.com/office/officeart/2005/8/layout/orgChart1"/>
    <dgm:cxn modelId="{64C150F4-8905-0448-9258-7EAAA1D0D6F2}" type="presParOf" srcId="{77BAB55C-57FB-504F-B0BB-32D9062D8454}" destId="{D3BEA488-5D37-C74B-A8F9-7FE835572360}" srcOrd="8" destOrd="0" presId="urn:microsoft.com/office/officeart/2005/8/layout/orgChart1"/>
    <dgm:cxn modelId="{1A256B6D-DBB9-2640-968C-46609BFF457B}" type="presParOf" srcId="{77BAB55C-57FB-504F-B0BB-32D9062D8454}" destId="{A1D784ED-8FEF-664E-9B34-78AB2CF3332B}" srcOrd="9" destOrd="0" presId="urn:microsoft.com/office/officeart/2005/8/layout/orgChart1"/>
    <dgm:cxn modelId="{0BAC4247-A0B9-334E-AA81-3EE6959C2A98}" type="presParOf" srcId="{A1D784ED-8FEF-664E-9B34-78AB2CF3332B}" destId="{4B1553B9-9826-1149-A1F4-D7BFF5F402A2}" srcOrd="0" destOrd="0" presId="urn:microsoft.com/office/officeart/2005/8/layout/orgChart1"/>
    <dgm:cxn modelId="{B521BEB6-CA4B-1342-98CA-EA48716AEDE0}" type="presParOf" srcId="{4B1553B9-9826-1149-A1F4-D7BFF5F402A2}" destId="{1EB3C325-0228-AE4E-AF80-DAC6D7FEA211}" srcOrd="0" destOrd="0" presId="urn:microsoft.com/office/officeart/2005/8/layout/orgChart1"/>
    <dgm:cxn modelId="{F9AB0C81-E497-5840-B3D9-E3AB67A27995}" type="presParOf" srcId="{4B1553B9-9826-1149-A1F4-D7BFF5F402A2}" destId="{A4FE4308-6CC1-2543-AEA3-DF3153A02CE5}" srcOrd="1" destOrd="0" presId="urn:microsoft.com/office/officeart/2005/8/layout/orgChart1"/>
    <dgm:cxn modelId="{77EA3E3D-E10C-6842-8CA3-742A397AB241}" type="presParOf" srcId="{A1D784ED-8FEF-664E-9B34-78AB2CF3332B}" destId="{87610472-AFBD-B145-B57F-5E661705A099}" srcOrd="1" destOrd="0" presId="urn:microsoft.com/office/officeart/2005/8/layout/orgChart1"/>
    <dgm:cxn modelId="{E40530AF-9818-5046-9730-E2C9FCE5AA26}" type="presParOf" srcId="{A1D784ED-8FEF-664E-9B34-78AB2CF3332B}" destId="{AAD4E3DF-664D-084B-B0BD-40E2A19A0B17}" srcOrd="2" destOrd="0" presId="urn:microsoft.com/office/officeart/2005/8/layout/orgChart1"/>
    <dgm:cxn modelId="{83CACEB4-C9FD-4345-9DE9-9259C06AA020}" type="presParOf" srcId="{D6D8588A-4E35-154B-B9D3-8D14C5B13304}" destId="{2BDE80C8-29A2-7146-8F42-BBA6EC220DD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701CF6-3F9F-A748-B4F2-A5D5D338F2EC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0A985D0-F121-F04A-8F5D-F27C842AB961}">
      <dgm:prSet phldrT="[Text]"/>
      <dgm:spPr/>
      <dgm:t>
        <a:bodyPr/>
        <a:lstStyle/>
        <a:p>
          <a:r>
            <a:rPr lang="en-GB" dirty="0"/>
            <a:t>test</a:t>
          </a:r>
        </a:p>
      </dgm:t>
    </dgm:pt>
    <dgm:pt modelId="{6B90FECD-D7E8-DF47-950B-0CE24947F10E}" type="parTrans" cxnId="{AA08D2BF-F4D0-2647-A224-197FF58E34C8}">
      <dgm:prSet/>
      <dgm:spPr/>
      <dgm:t>
        <a:bodyPr/>
        <a:lstStyle/>
        <a:p>
          <a:endParaRPr lang="en-GB"/>
        </a:p>
      </dgm:t>
    </dgm:pt>
    <dgm:pt modelId="{27D8C839-174F-0F4C-9D84-E4B9E0DBC4E6}" type="sibTrans" cxnId="{AA08D2BF-F4D0-2647-A224-197FF58E34C8}">
      <dgm:prSet/>
      <dgm:spPr/>
      <dgm:t>
        <a:bodyPr/>
        <a:lstStyle/>
        <a:p>
          <a:endParaRPr lang="en-GB"/>
        </a:p>
      </dgm:t>
    </dgm:pt>
    <dgm:pt modelId="{21EE8AE5-2BA8-DF41-88ED-954DACC72F72}">
      <dgm:prSet phldrT="[Text]"/>
      <dgm:spPr/>
      <dgm:t>
        <a:bodyPr/>
        <a:lstStyle/>
        <a:p>
          <a:r>
            <a:rPr lang="en-GB" dirty="0"/>
            <a:t>01</a:t>
          </a:r>
        </a:p>
      </dgm:t>
    </dgm:pt>
    <dgm:pt modelId="{6F7B1471-139D-3E45-B19A-438276964D35}" type="parTrans" cxnId="{AFD634D5-D683-4E4A-9339-794E35722570}">
      <dgm:prSet/>
      <dgm:spPr/>
      <dgm:t>
        <a:bodyPr/>
        <a:lstStyle/>
        <a:p>
          <a:endParaRPr lang="en-GB"/>
        </a:p>
      </dgm:t>
    </dgm:pt>
    <dgm:pt modelId="{A59EAE79-1239-2541-9646-3DDFFCA18FEF}" type="sibTrans" cxnId="{AFD634D5-D683-4E4A-9339-794E35722570}">
      <dgm:prSet/>
      <dgm:spPr/>
      <dgm:t>
        <a:bodyPr/>
        <a:lstStyle/>
        <a:p>
          <a:endParaRPr lang="en-GB"/>
        </a:p>
      </dgm:t>
    </dgm:pt>
    <dgm:pt modelId="{EFAE6A97-B0EE-0842-9F95-CE1085B4AA58}">
      <dgm:prSet phldrT="[Text]"/>
      <dgm:spPr/>
      <dgm:t>
        <a:bodyPr/>
        <a:lstStyle/>
        <a:p>
          <a:r>
            <a:rPr lang="en-GB" dirty="0"/>
            <a:t>02</a:t>
          </a:r>
        </a:p>
      </dgm:t>
    </dgm:pt>
    <dgm:pt modelId="{3B1A8353-1797-CD46-8A65-6650EF5D8E7B}" type="parTrans" cxnId="{F5287778-4A2F-7F44-8F6F-DDF998479FC0}">
      <dgm:prSet/>
      <dgm:spPr/>
      <dgm:t>
        <a:bodyPr/>
        <a:lstStyle/>
        <a:p>
          <a:endParaRPr lang="en-GB"/>
        </a:p>
      </dgm:t>
    </dgm:pt>
    <dgm:pt modelId="{3393E0ED-CF9E-364C-9B5E-5BEF000938D7}" type="sibTrans" cxnId="{F5287778-4A2F-7F44-8F6F-DDF998479FC0}">
      <dgm:prSet/>
      <dgm:spPr/>
      <dgm:t>
        <a:bodyPr/>
        <a:lstStyle/>
        <a:p>
          <a:endParaRPr lang="en-GB"/>
        </a:p>
      </dgm:t>
    </dgm:pt>
    <dgm:pt modelId="{AF56BE9D-0A40-CB4F-B921-1AEC1C414756}">
      <dgm:prSet phldrT="[Text]"/>
      <dgm:spPr/>
      <dgm:t>
        <a:bodyPr/>
        <a:lstStyle/>
        <a:p>
          <a:r>
            <a:rPr lang="en-GB" dirty="0"/>
            <a:t>03</a:t>
          </a:r>
        </a:p>
      </dgm:t>
    </dgm:pt>
    <dgm:pt modelId="{5C3B9444-0497-BA4C-8565-2FCCFB895DE9}" type="parTrans" cxnId="{10A94107-82CE-5D4E-919D-41A1502DE6FE}">
      <dgm:prSet/>
      <dgm:spPr/>
      <dgm:t>
        <a:bodyPr/>
        <a:lstStyle/>
        <a:p>
          <a:endParaRPr lang="en-GB"/>
        </a:p>
      </dgm:t>
    </dgm:pt>
    <dgm:pt modelId="{3DB804A5-393C-2547-8339-F638728FCC1C}" type="sibTrans" cxnId="{10A94107-82CE-5D4E-919D-41A1502DE6FE}">
      <dgm:prSet/>
      <dgm:spPr/>
      <dgm:t>
        <a:bodyPr/>
        <a:lstStyle/>
        <a:p>
          <a:endParaRPr lang="en-GB"/>
        </a:p>
      </dgm:t>
    </dgm:pt>
    <dgm:pt modelId="{51B5D294-B3AD-5E42-87E7-2BB022364EBA}">
      <dgm:prSet phldrT="[Text]"/>
      <dgm:spPr/>
      <dgm:t>
        <a:bodyPr/>
        <a:lstStyle/>
        <a:p>
          <a:r>
            <a:rPr lang="en-GB" dirty="0"/>
            <a:t>README.txt</a:t>
          </a:r>
        </a:p>
      </dgm:t>
    </dgm:pt>
    <dgm:pt modelId="{826EDC0A-96B2-FB45-ABDC-764DFA216948}" type="parTrans" cxnId="{9B3F2FA0-7D4C-F14E-813B-A147F247B0BC}">
      <dgm:prSet/>
      <dgm:spPr/>
      <dgm:t>
        <a:bodyPr/>
        <a:lstStyle/>
        <a:p>
          <a:endParaRPr lang="en-GB"/>
        </a:p>
      </dgm:t>
    </dgm:pt>
    <dgm:pt modelId="{EB28E5A1-2F5B-F242-87A2-1B4CE8ABF9B0}" type="sibTrans" cxnId="{9B3F2FA0-7D4C-F14E-813B-A147F247B0BC}">
      <dgm:prSet/>
      <dgm:spPr/>
      <dgm:t>
        <a:bodyPr/>
        <a:lstStyle/>
        <a:p>
          <a:endParaRPr lang="en-GB"/>
        </a:p>
      </dgm:t>
    </dgm:pt>
    <dgm:pt modelId="{2C0B55D8-17C0-2448-884A-2F64B0285079}">
      <dgm:prSet phldrT="[Text]"/>
      <dgm:spPr/>
      <dgm:t>
        <a:bodyPr/>
        <a:lstStyle/>
        <a:p>
          <a:r>
            <a:rPr lang="en-GB" dirty="0"/>
            <a:t>subdir</a:t>
          </a:r>
        </a:p>
      </dgm:t>
    </dgm:pt>
    <dgm:pt modelId="{8DE59187-54C1-7B40-830D-93F5B44E6FF4}" type="parTrans" cxnId="{854A716F-62A0-C543-B858-B3462AB41F79}">
      <dgm:prSet/>
      <dgm:spPr/>
      <dgm:t>
        <a:bodyPr/>
        <a:lstStyle/>
        <a:p>
          <a:endParaRPr lang="en-GB"/>
        </a:p>
      </dgm:t>
    </dgm:pt>
    <dgm:pt modelId="{313E5284-B56E-DE45-97A9-8B24E23C576C}" type="sibTrans" cxnId="{854A716F-62A0-C543-B858-B3462AB41F79}">
      <dgm:prSet/>
      <dgm:spPr/>
      <dgm:t>
        <a:bodyPr/>
        <a:lstStyle/>
        <a:p>
          <a:endParaRPr lang="en-GB"/>
        </a:p>
      </dgm:t>
    </dgm:pt>
    <dgm:pt modelId="{2D7CACDB-8725-544A-8FBD-25C9942DAF77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script.sh</a:t>
          </a:r>
        </a:p>
      </dgm:t>
    </dgm:pt>
    <dgm:pt modelId="{537CF136-1D6B-2947-9696-AACB8F36AE49}" type="parTrans" cxnId="{804E7674-AE91-C04E-AED0-736A9B6BDF91}">
      <dgm:prSet/>
      <dgm:spPr/>
      <dgm:t>
        <a:bodyPr/>
        <a:lstStyle/>
        <a:p>
          <a:endParaRPr lang="en-GB"/>
        </a:p>
      </dgm:t>
    </dgm:pt>
    <dgm:pt modelId="{6D55F74B-8274-6D4C-800B-9C0951639D26}" type="sibTrans" cxnId="{804E7674-AE91-C04E-AED0-736A9B6BDF91}">
      <dgm:prSet/>
      <dgm:spPr/>
      <dgm:t>
        <a:bodyPr/>
        <a:lstStyle/>
        <a:p>
          <a:endParaRPr lang="en-GB"/>
        </a:p>
      </dgm:t>
    </dgm:pt>
    <dgm:pt modelId="{9D868BBC-9D99-824A-9E1B-0E5B684BB0B1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script.sh</a:t>
          </a:r>
        </a:p>
      </dgm:t>
    </dgm:pt>
    <dgm:pt modelId="{AD369C99-BBC6-4742-B6C1-59597675828F}" type="parTrans" cxnId="{27379BE7-9EBD-F24D-93E0-1F87D2229AA7}">
      <dgm:prSet/>
      <dgm:spPr/>
      <dgm:t>
        <a:bodyPr/>
        <a:lstStyle/>
        <a:p>
          <a:endParaRPr lang="en-GB"/>
        </a:p>
      </dgm:t>
    </dgm:pt>
    <dgm:pt modelId="{938228D7-9AB8-C243-9732-208327CAA4A0}" type="sibTrans" cxnId="{27379BE7-9EBD-F24D-93E0-1F87D2229AA7}">
      <dgm:prSet/>
      <dgm:spPr/>
      <dgm:t>
        <a:bodyPr/>
        <a:lstStyle/>
        <a:p>
          <a:endParaRPr lang="en-GB"/>
        </a:p>
      </dgm:t>
    </dgm:pt>
    <dgm:pt modelId="{ECEC5D35-C76D-1049-8CE1-90659FABB4ED}">
      <dgm:prSet phldrT="[Text]"/>
      <dgm:spPr/>
      <dgm:t>
        <a:bodyPr/>
        <a:lstStyle/>
        <a:p>
          <a:r>
            <a:rPr lang="en-GB" dirty="0"/>
            <a:t>newdir</a:t>
          </a:r>
        </a:p>
      </dgm:t>
    </dgm:pt>
    <dgm:pt modelId="{DB3A7F88-ABCF-0B4B-AA36-4B4102958D24}" type="parTrans" cxnId="{9B9AF6E4-C0A6-D941-B41D-FBDF60F59C2E}">
      <dgm:prSet/>
      <dgm:spPr/>
      <dgm:t>
        <a:bodyPr/>
        <a:lstStyle/>
        <a:p>
          <a:endParaRPr lang="en-GB"/>
        </a:p>
      </dgm:t>
    </dgm:pt>
    <dgm:pt modelId="{0035F4DA-861D-F448-B4D2-F9467A65B3DC}" type="sibTrans" cxnId="{9B9AF6E4-C0A6-D941-B41D-FBDF60F59C2E}">
      <dgm:prSet/>
      <dgm:spPr/>
      <dgm:t>
        <a:bodyPr/>
        <a:lstStyle/>
        <a:p>
          <a:endParaRPr lang="en-GB"/>
        </a:p>
      </dgm:t>
    </dgm:pt>
    <dgm:pt modelId="{EF4CC0EF-C27E-4B4B-9324-6D208469D7EC}" type="pres">
      <dgm:prSet presAssocID="{91701CF6-3F9F-A748-B4F2-A5D5D338F2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49BB7F0-01CD-EE4A-B0DC-DC854508BD86}" type="pres">
      <dgm:prSet presAssocID="{00A985D0-F121-F04A-8F5D-F27C842AB961}" presName="hierRoot1" presStyleCnt="0">
        <dgm:presLayoutVars>
          <dgm:hierBranch val="init"/>
        </dgm:presLayoutVars>
      </dgm:prSet>
      <dgm:spPr/>
    </dgm:pt>
    <dgm:pt modelId="{C074CDD6-1961-1A47-A23B-4E0BB6C01C2B}" type="pres">
      <dgm:prSet presAssocID="{00A985D0-F121-F04A-8F5D-F27C842AB961}" presName="rootComposite1" presStyleCnt="0"/>
      <dgm:spPr/>
    </dgm:pt>
    <dgm:pt modelId="{E120BDF4-7BEC-144C-A9D2-1F9DE6305EAE}" type="pres">
      <dgm:prSet presAssocID="{00A985D0-F121-F04A-8F5D-F27C842AB961}" presName="rootText1" presStyleLbl="node0" presStyleIdx="0" presStyleCnt="1">
        <dgm:presLayoutVars>
          <dgm:chPref val="3"/>
        </dgm:presLayoutVars>
      </dgm:prSet>
      <dgm:spPr/>
    </dgm:pt>
    <dgm:pt modelId="{3EE89574-9CBE-BA47-B113-DAE18D9FDFE2}" type="pres">
      <dgm:prSet presAssocID="{00A985D0-F121-F04A-8F5D-F27C842AB961}" presName="rootConnector1" presStyleLbl="node1" presStyleIdx="0" presStyleCnt="0"/>
      <dgm:spPr/>
    </dgm:pt>
    <dgm:pt modelId="{EEF75DDA-7C5F-544A-877F-2B80954449DF}" type="pres">
      <dgm:prSet presAssocID="{00A985D0-F121-F04A-8F5D-F27C842AB961}" presName="hierChild2" presStyleCnt="0"/>
      <dgm:spPr/>
    </dgm:pt>
    <dgm:pt modelId="{DCB8CFBC-594C-2449-BCC4-350FF1FCCB0A}" type="pres">
      <dgm:prSet presAssocID="{DB3A7F88-ABCF-0B4B-AA36-4B4102958D24}" presName="Name37" presStyleLbl="parChTrans1D2" presStyleIdx="0" presStyleCnt="1"/>
      <dgm:spPr/>
    </dgm:pt>
    <dgm:pt modelId="{1C48DFCE-8C05-7E41-B01B-3E3FB1E95D2B}" type="pres">
      <dgm:prSet presAssocID="{ECEC5D35-C76D-1049-8CE1-90659FABB4ED}" presName="hierRoot2" presStyleCnt="0">
        <dgm:presLayoutVars>
          <dgm:hierBranch val="init"/>
        </dgm:presLayoutVars>
      </dgm:prSet>
      <dgm:spPr/>
    </dgm:pt>
    <dgm:pt modelId="{DCC63BD9-107E-1D4D-9CEC-B09000DBCA7F}" type="pres">
      <dgm:prSet presAssocID="{ECEC5D35-C76D-1049-8CE1-90659FABB4ED}" presName="rootComposite" presStyleCnt="0"/>
      <dgm:spPr/>
    </dgm:pt>
    <dgm:pt modelId="{342699A9-9D82-6A4E-B6BC-722C2BE5DF51}" type="pres">
      <dgm:prSet presAssocID="{ECEC5D35-C76D-1049-8CE1-90659FABB4ED}" presName="rootText" presStyleLbl="node2" presStyleIdx="0" presStyleCnt="1">
        <dgm:presLayoutVars>
          <dgm:chPref val="3"/>
        </dgm:presLayoutVars>
      </dgm:prSet>
      <dgm:spPr/>
    </dgm:pt>
    <dgm:pt modelId="{466CBAC0-898A-CE4A-972B-07C5B4A49B14}" type="pres">
      <dgm:prSet presAssocID="{ECEC5D35-C76D-1049-8CE1-90659FABB4ED}" presName="rootConnector" presStyleLbl="node2" presStyleIdx="0" presStyleCnt="1"/>
      <dgm:spPr/>
    </dgm:pt>
    <dgm:pt modelId="{F21982E5-88D7-AD40-9762-CB2E0100B66C}" type="pres">
      <dgm:prSet presAssocID="{ECEC5D35-C76D-1049-8CE1-90659FABB4ED}" presName="hierChild4" presStyleCnt="0"/>
      <dgm:spPr/>
    </dgm:pt>
    <dgm:pt modelId="{2A28D4FC-5AF0-7C48-B7CC-26EFB2C65AA9}" type="pres">
      <dgm:prSet presAssocID="{6F7B1471-139D-3E45-B19A-438276964D35}" presName="Name37" presStyleLbl="parChTrans1D3" presStyleIdx="0" presStyleCnt="3"/>
      <dgm:spPr/>
    </dgm:pt>
    <dgm:pt modelId="{272341FF-E50E-9C48-8122-BDE001027630}" type="pres">
      <dgm:prSet presAssocID="{21EE8AE5-2BA8-DF41-88ED-954DACC72F72}" presName="hierRoot2" presStyleCnt="0">
        <dgm:presLayoutVars>
          <dgm:hierBranch val="init"/>
        </dgm:presLayoutVars>
      </dgm:prSet>
      <dgm:spPr/>
    </dgm:pt>
    <dgm:pt modelId="{A3391CB9-18A4-2D4C-ABCE-49ECB7E2E6A8}" type="pres">
      <dgm:prSet presAssocID="{21EE8AE5-2BA8-DF41-88ED-954DACC72F72}" presName="rootComposite" presStyleCnt="0"/>
      <dgm:spPr/>
    </dgm:pt>
    <dgm:pt modelId="{DF0BA0FA-9A1A-AD4F-9DF0-19BD32705F4C}" type="pres">
      <dgm:prSet presAssocID="{21EE8AE5-2BA8-DF41-88ED-954DACC72F72}" presName="rootText" presStyleLbl="node3" presStyleIdx="0" presStyleCnt="3">
        <dgm:presLayoutVars>
          <dgm:chPref val="3"/>
        </dgm:presLayoutVars>
      </dgm:prSet>
      <dgm:spPr/>
    </dgm:pt>
    <dgm:pt modelId="{F217053D-7DAA-494F-85BD-DF27DADE9517}" type="pres">
      <dgm:prSet presAssocID="{21EE8AE5-2BA8-DF41-88ED-954DACC72F72}" presName="rootConnector" presStyleLbl="node3" presStyleIdx="0" presStyleCnt="3"/>
      <dgm:spPr/>
    </dgm:pt>
    <dgm:pt modelId="{0FB655BB-3862-0448-8F10-9161BA6CEB1C}" type="pres">
      <dgm:prSet presAssocID="{21EE8AE5-2BA8-DF41-88ED-954DACC72F72}" presName="hierChild4" presStyleCnt="0"/>
      <dgm:spPr/>
    </dgm:pt>
    <dgm:pt modelId="{A577E26C-D195-B540-BB45-AEB6C4CE8A7C}" type="pres">
      <dgm:prSet presAssocID="{826EDC0A-96B2-FB45-ABDC-764DFA216948}" presName="Name37" presStyleLbl="parChTrans1D4" presStyleIdx="0" presStyleCnt="4"/>
      <dgm:spPr/>
    </dgm:pt>
    <dgm:pt modelId="{6B96BE31-6A6E-FE4A-9323-CA3FC275A92C}" type="pres">
      <dgm:prSet presAssocID="{51B5D294-B3AD-5E42-87E7-2BB022364EBA}" presName="hierRoot2" presStyleCnt="0">
        <dgm:presLayoutVars>
          <dgm:hierBranch val="init"/>
        </dgm:presLayoutVars>
      </dgm:prSet>
      <dgm:spPr/>
    </dgm:pt>
    <dgm:pt modelId="{FB06BB45-A138-F348-8F64-86DCFDC53851}" type="pres">
      <dgm:prSet presAssocID="{51B5D294-B3AD-5E42-87E7-2BB022364EBA}" presName="rootComposite" presStyleCnt="0"/>
      <dgm:spPr/>
    </dgm:pt>
    <dgm:pt modelId="{7D51D68D-BB44-7B44-A2DF-DD7F5281EF0E}" type="pres">
      <dgm:prSet presAssocID="{51B5D294-B3AD-5E42-87E7-2BB022364EBA}" presName="rootText" presStyleLbl="node4" presStyleIdx="0" presStyleCnt="4">
        <dgm:presLayoutVars>
          <dgm:chPref val="3"/>
        </dgm:presLayoutVars>
      </dgm:prSet>
      <dgm:spPr/>
    </dgm:pt>
    <dgm:pt modelId="{11B7363B-895D-4149-ACF0-591150166ADF}" type="pres">
      <dgm:prSet presAssocID="{51B5D294-B3AD-5E42-87E7-2BB022364EBA}" presName="rootConnector" presStyleLbl="node4" presStyleIdx="0" presStyleCnt="4"/>
      <dgm:spPr/>
    </dgm:pt>
    <dgm:pt modelId="{172A4D1A-FC6D-4145-88BB-17B52C960088}" type="pres">
      <dgm:prSet presAssocID="{51B5D294-B3AD-5E42-87E7-2BB022364EBA}" presName="hierChild4" presStyleCnt="0"/>
      <dgm:spPr/>
    </dgm:pt>
    <dgm:pt modelId="{0AA3DD28-253A-6A4F-9502-690ED5F63524}" type="pres">
      <dgm:prSet presAssocID="{51B5D294-B3AD-5E42-87E7-2BB022364EBA}" presName="hierChild5" presStyleCnt="0"/>
      <dgm:spPr/>
    </dgm:pt>
    <dgm:pt modelId="{E96490F6-EC14-2342-BFD3-7AD5C7004454}" type="pres">
      <dgm:prSet presAssocID="{21EE8AE5-2BA8-DF41-88ED-954DACC72F72}" presName="hierChild5" presStyleCnt="0"/>
      <dgm:spPr/>
    </dgm:pt>
    <dgm:pt modelId="{B3C7419C-94D2-7149-A470-4396A748A14B}" type="pres">
      <dgm:prSet presAssocID="{3B1A8353-1797-CD46-8A65-6650EF5D8E7B}" presName="Name37" presStyleLbl="parChTrans1D3" presStyleIdx="1" presStyleCnt="3"/>
      <dgm:spPr/>
    </dgm:pt>
    <dgm:pt modelId="{256F27E7-31CF-9747-965C-DF2093A842F1}" type="pres">
      <dgm:prSet presAssocID="{EFAE6A97-B0EE-0842-9F95-CE1085B4AA58}" presName="hierRoot2" presStyleCnt="0">
        <dgm:presLayoutVars>
          <dgm:hierBranch val="init"/>
        </dgm:presLayoutVars>
      </dgm:prSet>
      <dgm:spPr/>
    </dgm:pt>
    <dgm:pt modelId="{0E7FB083-DD5D-3A48-AFE4-6F20F44DE2C6}" type="pres">
      <dgm:prSet presAssocID="{EFAE6A97-B0EE-0842-9F95-CE1085B4AA58}" presName="rootComposite" presStyleCnt="0"/>
      <dgm:spPr/>
    </dgm:pt>
    <dgm:pt modelId="{E8514A3C-5481-3A4D-836A-F67F98DD5E96}" type="pres">
      <dgm:prSet presAssocID="{EFAE6A97-B0EE-0842-9F95-CE1085B4AA58}" presName="rootText" presStyleLbl="node3" presStyleIdx="1" presStyleCnt="3">
        <dgm:presLayoutVars>
          <dgm:chPref val="3"/>
        </dgm:presLayoutVars>
      </dgm:prSet>
      <dgm:spPr/>
    </dgm:pt>
    <dgm:pt modelId="{BE788896-0662-A64F-824B-19D44F8D576A}" type="pres">
      <dgm:prSet presAssocID="{EFAE6A97-B0EE-0842-9F95-CE1085B4AA58}" presName="rootConnector" presStyleLbl="node3" presStyleIdx="1" presStyleCnt="3"/>
      <dgm:spPr/>
    </dgm:pt>
    <dgm:pt modelId="{498372BF-3DEA-DD47-9FB3-965070EB0021}" type="pres">
      <dgm:prSet presAssocID="{EFAE6A97-B0EE-0842-9F95-CE1085B4AA58}" presName="hierChild4" presStyleCnt="0"/>
      <dgm:spPr/>
    </dgm:pt>
    <dgm:pt modelId="{6EDBE77B-D938-3E47-8C79-DF0D2253B8A2}" type="pres">
      <dgm:prSet presAssocID="{8DE59187-54C1-7B40-830D-93F5B44E6FF4}" presName="Name37" presStyleLbl="parChTrans1D4" presStyleIdx="1" presStyleCnt="4"/>
      <dgm:spPr/>
    </dgm:pt>
    <dgm:pt modelId="{FD575174-7D3E-0D46-B4D7-F45CC0F5C695}" type="pres">
      <dgm:prSet presAssocID="{2C0B55D8-17C0-2448-884A-2F64B0285079}" presName="hierRoot2" presStyleCnt="0">
        <dgm:presLayoutVars>
          <dgm:hierBranch val="init"/>
        </dgm:presLayoutVars>
      </dgm:prSet>
      <dgm:spPr/>
    </dgm:pt>
    <dgm:pt modelId="{18D0A31A-1003-5945-9B90-0C593B103B8E}" type="pres">
      <dgm:prSet presAssocID="{2C0B55D8-17C0-2448-884A-2F64B0285079}" presName="rootComposite" presStyleCnt="0"/>
      <dgm:spPr/>
    </dgm:pt>
    <dgm:pt modelId="{6CD90321-C896-5845-8BED-B366497E985C}" type="pres">
      <dgm:prSet presAssocID="{2C0B55D8-17C0-2448-884A-2F64B0285079}" presName="rootText" presStyleLbl="node4" presStyleIdx="1" presStyleCnt="4">
        <dgm:presLayoutVars>
          <dgm:chPref val="3"/>
        </dgm:presLayoutVars>
      </dgm:prSet>
      <dgm:spPr/>
    </dgm:pt>
    <dgm:pt modelId="{838CC51E-5855-E14C-8583-25416EA22846}" type="pres">
      <dgm:prSet presAssocID="{2C0B55D8-17C0-2448-884A-2F64B0285079}" presName="rootConnector" presStyleLbl="node4" presStyleIdx="1" presStyleCnt="4"/>
      <dgm:spPr/>
    </dgm:pt>
    <dgm:pt modelId="{B1260D05-4B5D-BD46-B2D8-AA534CE6C91E}" type="pres">
      <dgm:prSet presAssocID="{2C0B55D8-17C0-2448-884A-2F64B0285079}" presName="hierChild4" presStyleCnt="0"/>
      <dgm:spPr/>
    </dgm:pt>
    <dgm:pt modelId="{691AA196-708C-9649-ADCF-9CC62F7EF539}" type="pres">
      <dgm:prSet presAssocID="{537CF136-1D6B-2947-9696-AACB8F36AE49}" presName="Name37" presStyleLbl="parChTrans1D4" presStyleIdx="2" presStyleCnt="4"/>
      <dgm:spPr/>
    </dgm:pt>
    <dgm:pt modelId="{FD5DD571-D83E-514C-962D-284291092200}" type="pres">
      <dgm:prSet presAssocID="{2D7CACDB-8725-544A-8FBD-25C9942DAF77}" presName="hierRoot2" presStyleCnt="0">
        <dgm:presLayoutVars>
          <dgm:hierBranch val="init"/>
        </dgm:presLayoutVars>
      </dgm:prSet>
      <dgm:spPr/>
    </dgm:pt>
    <dgm:pt modelId="{E882D290-9DA9-284A-AB49-A587A27D436E}" type="pres">
      <dgm:prSet presAssocID="{2D7CACDB-8725-544A-8FBD-25C9942DAF77}" presName="rootComposite" presStyleCnt="0"/>
      <dgm:spPr/>
    </dgm:pt>
    <dgm:pt modelId="{31E602C6-F3D5-1249-AB5B-BA0E75E9A696}" type="pres">
      <dgm:prSet presAssocID="{2D7CACDB-8725-544A-8FBD-25C9942DAF77}" presName="rootText" presStyleLbl="node4" presStyleIdx="2" presStyleCnt="4">
        <dgm:presLayoutVars>
          <dgm:chPref val="3"/>
        </dgm:presLayoutVars>
      </dgm:prSet>
      <dgm:spPr/>
    </dgm:pt>
    <dgm:pt modelId="{2DA800CD-AFCE-7945-B488-61ED9EBA5DC2}" type="pres">
      <dgm:prSet presAssocID="{2D7CACDB-8725-544A-8FBD-25C9942DAF77}" presName="rootConnector" presStyleLbl="node4" presStyleIdx="2" presStyleCnt="4"/>
      <dgm:spPr/>
    </dgm:pt>
    <dgm:pt modelId="{0E659CA6-D82B-F246-819B-E5D408368FA9}" type="pres">
      <dgm:prSet presAssocID="{2D7CACDB-8725-544A-8FBD-25C9942DAF77}" presName="hierChild4" presStyleCnt="0"/>
      <dgm:spPr/>
    </dgm:pt>
    <dgm:pt modelId="{37F17A70-2D6F-C541-81B5-9175D7172608}" type="pres">
      <dgm:prSet presAssocID="{2D7CACDB-8725-544A-8FBD-25C9942DAF77}" presName="hierChild5" presStyleCnt="0"/>
      <dgm:spPr/>
    </dgm:pt>
    <dgm:pt modelId="{F3F7FA45-ECD3-3043-8104-18C5D81FEF7D}" type="pres">
      <dgm:prSet presAssocID="{2C0B55D8-17C0-2448-884A-2F64B0285079}" presName="hierChild5" presStyleCnt="0"/>
      <dgm:spPr/>
    </dgm:pt>
    <dgm:pt modelId="{B02C1870-FE00-E94F-A2AA-A94B8C43A8C9}" type="pres">
      <dgm:prSet presAssocID="{EFAE6A97-B0EE-0842-9F95-CE1085B4AA58}" presName="hierChild5" presStyleCnt="0"/>
      <dgm:spPr/>
    </dgm:pt>
    <dgm:pt modelId="{107B8DA5-BBEC-4A4B-98F9-D0B000C85956}" type="pres">
      <dgm:prSet presAssocID="{5C3B9444-0497-BA4C-8565-2FCCFB895DE9}" presName="Name37" presStyleLbl="parChTrans1D3" presStyleIdx="2" presStyleCnt="3"/>
      <dgm:spPr/>
    </dgm:pt>
    <dgm:pt modelId="{4A6E8B8D-2FAB-7147-8E32-9A7906FA02FB}" type="pres">
      <dgm:prSet presAssocID="{AF56BE9D-0A40-CB4F-B921-1AEC1C414756}" presName="hierRoot2" presStyleCnt="0">
        <dgm:presLayoutVars>
          <dgm:hierBranch val="init"/>
        </dgm:presLayoutVars>
      </dgm:prSet>
      <dgm:spPr/>
    </dgm:pt>
    <dgm:pt modelId="{9A15AD79-26EF-B346-BD6D-D25E5CC2EA1E}" type="pres">
      <dgm:prSet presAssocID="{AF56BE9D-0A40-CB4F-B921-1AEC1C414756}" presName="rootComposite" presStyleCnt="0"/>
      <dgm:spPr/>
    </dgm:pt>
    <dgm:pt modelId="{8BDA6A60-EDD8-654A-AC73-C6FC2BC24230}" type="pres">
      <dgm:prSet presAssocID="{AF56BE9D-0A40-CB4F-B921-1AEC1C414756}" presName="rootText" presStyleLbl="node3" presStyleIdx="2" presStyleCnt="3">
        <dgm:presLayoutVars>
          <dgm:chPref val="3"/>
        </dgm:presLayoutVars>
      </dgm:prSet>
      <dgm:spPr/>
    </dgm:pt>
    <dgm:pt modelId="{EC735DE2-0B81-B548-BC97-438CA415B1B7}" type="pres">
      <dgm:prSet presAssocID="{AF56BE9D-0A40-CB4F-B921-1AEC1C414756}" presName="rootConnector" presStyleLbl="node3" presStyleIdx="2" presStyleCnt="3"/>
      <dgm:spPr/>
    </dgm:pt>
    <dgm:pt modelId="{7C6E6BAC-0A0C-8540-9D40-71F5644372F2}" type="pres">
      <dgm:prSet presAssocID="{AF56BE9D-0A40-CB4F-B921-1AEC1C414756}" presName="hierChild4" presStyleCnt="0"/>
      <dgm:spPr/>
    </dgm:pt>
    <dgm:pt modelId="{BFEF2874-A4FD-7344-993D-BBB8FB83D60C}" type="pres">
      <dgm:prSet presAssocID="{AD369C99-BBC6-4742-B6C1-59597675828F}" presName="Name37" presStyleLbl="parChTrans1D4" presStyleIdx="3" presStyleCnt="4"/>
      <dgm:spPr/>
    </dgm:pt>
    <dgm:pt modelId="{CDE2C2A4-9AA6-B446-B32B-81B9CB7B3D22}" type="pres">
      <dgm:prSet presAssocID="{9D868BBC-9D99-824A-9E1B-0E5B684BB0B1}" presName="hierRoot2" presStyleCnt="0">
        <dgm:presLayoutVars>
          <dgm:hierBranch val="init"/>
        </dgm:presLayoutVars>
      </dgm:prSet>
      <dgm:spPr/>
    </dgm:pt>
    <dgm:pt modelId="{344B4208-6C7A-9E46-8550-90F5D33B28B0}" type="pres">
      <dgm:prSet presAssocID="{9D868BBC-9D99-824A-9E1B-0E5B684BB0B1}" presName="rootComposite" presStyleCnt="0"/>
      <dgm:spPr/>
    </dgm:pt>
    <dgm:pt modelId="{8EB0C622-E533-C54B-ABB8-E1A372496FFF}" type="pres">
      <dgm:prSet presAssocID="{9D868BBC-9D99-824A-9E1B-0E5B684BB0B1}" presName="rootText" presStyleLbl="node4" presStyleIdx="3" presStyleCnt="4">
        <dgm:presLayoutVars>
          <dgm:chPref val="3"/>
        </dgm:presLayoutVars>
      </dgm:prSet>
      <dgm:spPr/>
    </dgm:pt>
    <dgm:pt modelId="{7584CBEE-081C-E14F-AB08-1C2A71AA5A53}" type="pres">
      <dgm:prSet presAssocID="{9D868BBC-9D99-824A-9E1B-0E5B684BB0B1}" presName="rootConnector" presStyleLbl="node4" presStyleIdx="3" presStyleCnt="4"/>
      <dgm:spPr/>
    </dgm:pt>
    <dgm:pt modelId="{F99B5166-ACA7-8A43-84F0-E1A6F30134F5}" type="pres">
      <dgm:prSet presAssocID="{9D868BBC-9D99-824A-9E1B-0E5B684BB0B1}" presName="hierChild4" presStyleCnt="0"/>
      <dgm:spPr/>
    </dgm:pt>
    <dgm:pt modelId="{CF0B6DFA-CD35-5C41-9E95-4B361D7B70A3}" type="pres">
      <dgm:prSet presAssocID="{9D868BBC-9D99-824A-9E1B-0E5B684BB0B1}" presName="hierChild5" presStyleCnt="0"/>
      <dgm:spPr/>
    </dgm:pt>
    <dgm:pt modelId="{10B3032F-8107-1B48-AC03-D0B5192CBEC8}" type="pres">
      <dgm:prSet presAssocID="{AF56BE9D-0A40-CB4F-B921-1AEC1C414756}" presName="hierChild5" presStyleCnt="0"/>
      <dgm:spPr/>
    </dgm:pt>
    <dgm:pt modelId="{D2DF7A2C-72B5-7845-AE28-804D27F37AFD}" type="pres">
      <dgm:prSet presAssocID="{ECEC5D35-C76D-1049-8CE1-90659FABB4ED}" presName="hierChild5" presStyleCnt="0"/>
      <dgm:spPr/>
    </dgm:pt>
    <dgm:pt modelId="{8840E350-56DA-7D42-A095-8EA891961C73}" type="pres">
      <dgm:prSet presAssocID="{00A985D0-F121-F04A-8F5D-F27C842AB961}" presName="hierChild3" presStyleCnt="0"/>
      <dgm:spPr/>
    </dgm:pt>
  </dgm:ptLst>
  <dgm:cxnLst>
    <dgm:cxn modelId="{B203F101-227E-6D4B-8B0B-84493482CD84}" type="presOf" srcId="{EFAE6A97-B0EE-0842-9F95-CE1085B4AA58}" destId="{BE788896-0662-A64F-824B-19D44F8D576A}" srcOrd="1" destOrd="0" presId="urn:microsoft.com/office/officeart/2005/8/layout/orgChart1"/>
    <dgm:cxn modelId="{10A94107-82CE-5D4E-919D-41A1502DE6FE}" srcId="{ECEC5D35-C76D-1049-8CE1-90659FABB4ED}" destId="{AF56BE9D-0A40-CB4F-B921-1AEC1C414756}" srcOrd="2" destOrd="0" parTransId="{5C3B9444-0497-BA4C-8565-2FCCFB895DE9}" sibTransId="{3DB804A5-393C-2547-8339-F638728FCC1C}"/>
    <dgm:cxn modelId="{FBC76E0A-0388-D643-92FD-4A98D6C437F0}" type="presOf" srcId="{AF56BE9D-0A40-CB4F-B921-1AEC1C414756}" destId="{EC735DE2-0B81-B548-BC97-438CA415B1B7}" srcOrd="1" destOrd="0" presId="urn:microsoft.com/office/officeart/2005/8/layout/orgChart1"/>
    <dgm:cxn modelId="{D2642123-414F-124D-BE63-CCACEC1605F1}" type="presOf" srcId="{2C0B55D8-17C0-2448-884A-2F64B0285079}" destId="{838CC51E-5855-E14C-8583-25416EA22846}" srcOrd="1" destOrd="0" presId="urn:microsoft.com/office/officeart/2005/8/layout/orgChart1"/>
    <dgm:cxn modelId="{8D42E32D-1C40-F545-B47B-D3DD75F2119D}" type="presOf" srcId="{AD369C99-BBC6-4742-B6C1-59597675828F}" destId="{BFEF2874-A4FD-7344-993D-BBB8FB83D60C}" srcOrd="0" destOrd="0" presId="urn:microsoft.com/office/officeart/2005/8/layout/orgChart1"/>
    <dgm:cxn modelId="{50333B37-3716-024E-9045-6CB494BAC119}" type="presOf" srcId="{00A985D0-F121-F04A-8F5D-F27C842AB961}" destId="{E120BDF4-7BEC-144C-A9D2-1F9DE6305EAE}" srcOrd="0" destOrd="0" presId="urn:microsoft.com/office/officeart/2005/8/layout/orgChart1"/>
    <dgm:cxn modelId="{F8CA6D45-A2D4-8B49-91BA-6B111BA27577}" type="presOf" srcId="{6F7B1471-139D-3E45-B19A-438276964D35}" destId="{2A28D4FC-5AF0-7C48-B7CC-26EFB2C65AA9}" srcOrd="0" destOrd="0" presId="urn:microsoft.com/office/officeart/2005/8/layout/orgChart1"/>
    <dgm:cxn modelId="{DEC3584E-1DBD-BF46-B2F0-4223BE88C1E0}" type="presOf" srcId="{826EDC0A-96B2-FB45-ABDC-764DFA216948}" destId="{A577E26C-D195-B540-BB45-AEB6C4CE8A7C}" srcOrd="0" destOrd="0" presId="urn:microsoft.com/office/officeart/2005/8/layout/orgChart1"/>
    <dgm:cxn modelId="{086CE255-B8D0-5944-B1A8-00B701C79E42}" type="presOf" srcId="{9D868BBC-9D99-824A-9E1B-0E5B684BB0B1}" destId="{7584CBEE-081C-E14F-AB08-1C2A71AA5A53}" srcOrd="1" destOrd="0" presId="urn:microsoft.com/office/officeart/2005/8/layout/orgChart1"/>
    <dgm:cxn modelId="{F367905B-39F1-5F40-B53D-A5F6BE3F0F19}" type="presOf" srcId="{5C3B9444-0497-BA4C-8565-2FCCFB895DE9}" destId="{107B8DA5-BBEC-4A4B-98F9-D0B000C85956}" srcOrd="0" destOrd="0" presId="urn:microsoft.com/office/officeart/2005/8/layout/orgChart1"/>
    <dgm:cxn modelId="{0566875F-88B7-3944-B9B9-09174B1364E3}" type="presOf" srcId="{51B5D294-B3AD-5E42-87E7-2BB022364EBA}" destId="{11B7363B-895D-4149-ACF0-591150166ADF}" srcOrd="1" destOrd="0" presId="urn:microsoft.com/office/officeart/2005/8/layout/orgChart1"/>
    <dgm:cxn modelId="{F1729360-2D7B-434F-836A-87BCD7CE0EB6}" type="presOf" srcId="{EFAE6A97-B0EE-0842-9F95-CE1085B4AA58}" destId="{E8514A3C-5481-3A4D-836A-F67F98DD5E96}" srcOrd="0" destOrd="0" presId="urn:microsoft.com/office/officeart/2005/8/layout/orgChart1"/>
    <dgm:cxn modelId="{6304B464-2729-3C4C-8788-92D996CF2860}" type="presOf" srcId="{51B5D294-B3AD-5E42-87E7-2BB022364EBA}" destId="{7D51D68D-BB44-7B44-A2DF-DD7F5281EF0E}" srcOrd="0" destOrd="0" presId="urn:microsoft.com/office/officeart/2005/8/layout/orgChart1"/>
    <dgm:cxn modelId="{854A716F-62A0-C543-B858-B3462AB41F79}" srcId="{EFAE6A97-B0EE-0842-9F95-CE1085B4AA58}" destId="{2C0B55D8-17C0-2448-884A-2F64B0285079}" srcOrd="0" destOrd="0" parTransId="{8DE59187-54C1-7B40-830D-93F5B44E6FF4}" sibTransId="{313E5284-B56E-DE45-97A9-8B24E23C576C}"/>
    <dgm:cxn modelId="{804E7674-AE91-C04E-AED0-736A9B6BDF91}" srcId="{2C0B55D8-17C0-2448-884A-2F64B0285079}" destId="{2D7CACDB-8725-544A-8FBD-25C9942DAF77}" srcOrd="0" destOrd="0" parTransId="{537CF136-1D6B-2947-9696-AACB8F36AE49}" sibTransId="{6D55F74B-8274-6D4C-800B-9C0951639D26}"/>
    <dgm:cxn modelId="{8D29C477-3F93-1C47-94DD-00946DDACD73}" type="presOf" srcId="{91701CF6-3F9F-A748-B4F2-A5D5D338F2EC}" destId="{EF4CC0EF-C27E-4B4B-9324-6D208469D7EC}" srcOrd="0" destOrd="0" presId="urn:microsoft.com/office/officeart/2005/8/layout/orgChart1"/>
    <dgm:cxn modelId="{F5287778-4A2F-7F44-8F6F-DDF998479FC0}" srcId="{ECEC5D35-C76D-1049-8CE1-90659FABB4ED}" destId="{EFAE6A97-B0EE-0842-9F95-CE1085B4AA58}" srcOrd="1" destOrd="0" parTransId="{3B1A8353-1797-CD46-8A65-6650EF5D8E7B}" sibTransId="{3393E0ED-CF9E-364C-9B5E-5BEF000938D7}"/>
    <dgm:cxn modelId="{8CCABB78-1849-BA4E-B014-0844CC3C7B4B}" type="presOf" srcId="{ECEC5D35-C76D-1049-8CE1-90659FABB4ED}" destId="{466CBAC0-898A-CE4A-972B-07C5B4A49B14}" srcOrd="1" destOrd="0" presId="urn:microsoft.com/office/officeart/2005/8/layout/orgChart1"/>
    <dgm:cxn modelId="{CF825D82-1313-4449-BCC8-E1D2C4F080D6}" type="presOf" srcId="{21EE8AE5-2BA8-DF41-88ED-954DACC72F72}" destId="{DF0BA0FA-9A1A-AD4F-9DF0-19BD32705F4C}" srcOrd="0" destOrd="0" presId="urn:microsoft.com/office/officeart/2005/8/layout/orgChart1"/>
    <dgm:cxn modelId="{70D76385-9941-1B4F-861E-BFB7127D5987}" type="presOf" srcId="{9D868BBC-9D99-824A-9E1B-0E5B684BB0B1}" destId="{8EB0C622-E533-C54B-ABB8-E1A372496FFF}" srcOrd="0" destOrd="0" presId="urn:microsoft.com/office/officeart/2005/8/layout/orgChart1"/>
    <dgm:cxn modelId="{9B3F2FA0-7D4C-F14E-813B-A147F247B0BC}" srcId="{21EE8AE5-2BA8-DF41-88ED-954DACC72F72}" destId="{51B5D294-B3AD-5E42-87E7-2BB022364EBA}" srcOrd="0" destOrd="0" parTransId="{826EDC0A-96B2-FB45-ABDC-764DFA216948}" sibTransId="{EB28E5A1-2F5B-F242-87A2-1B4CE8ABF9B0}"/>
    <dgm:cxn modelId="{52065EA3-49BD-A24A-9E93-C8B0AB29315D}" type="presOf" srcId="{DB3A7F88-ABCF-0B4B-AA36-4B4102958D24}" destId="{DCB8CFBC-594C-2449-BCC4-350FF1FCCB0A}" srcOrd="0" destOrd="0" presId="urn:microsoft.com/office/officeart/2005/8/layout/orgChart1"/>
    <dgm:cxn modelId="{3C9CC6A3-81B1-8449-B358-512E5516B4B8}" type="presOf" srcId="{2C0B55D8-17C0-2448-884A-2F64B0285079}" destId="{6CD90321-C896-5845-8BED-B366497E985C}" srcOrd="0" destOrd="0" presId="urn:microsoft.com/office/officeart/2005/8/layout/orgChart1"/>
    <dgm:cxn modelId="{1EEC61AE-C0A3-1849-A626-AA3F31E6A438}" type="presOf" srcId="{00A985D0-F121-F04A-8F5D-F27C842AB961}" destId="{3EE89574-9CBE-BA47-B113-DAE18D9FDFE2}" srcOrd="1" destOrd="0" presId="urn:microsoft.com/office/officeart/2005/8/layout/orgChart1"/>
    <dgm:cxn modelId="{98C6E5AE-F928-3341-9F0A-E54574586996}" type="presOf" srcId="{2D7CACDB-8725-544A-8FBD-25C9942DAF77}" destId="{2DA800CD-AFCE-7945-B488-61ED9EBA5DC2}" srcOrd="1" destOrd="0" presId="urn:microsoft.com/office/officeart/2005/8/layout/orgChart1"/>
    <dgm:cxn modelId="{B22CB8B5-D6EA-FA49-B71A-A5E03757235E}" type="presOf" srcId="{21EE8AE5-2BA8-DF41-88ED-954DACC72F72}" destId="{F217053D-7DAA-494F-85BD-DF27DADE9517}" srcOrd="1" destOrd="0" presId="urn:microsoft.com/office/officeart/2005/8/layout/orgChart1"/>
    <dgm:cxn modelId="{DF9877B6-6C55-FB4E-9579-B6B90B6435F3}" type="presOf" srcId="{8DE59187-54C1-7B40-830D-93F5B44E6FF4}" destId="{6EDBE77B-D938-3E47-8C79-DF0D2253B8A2}" srcOrd="0" destOrd="0" presId="urn:microsoft.com/office/officeart/2005/8/layout/orgChart1"/>
    <dgm:cxn modelId="{A0EB0DBE-C590-694B-9FAD-91C85D152401}" type="presOf" srcId="{2D7CACDB-8725-544A-8FBD-25C9942DAF77}" destId="{31E602C6-F3D5-1249-AB5B-BA0E75E9A696}" srcOrd="0" destOrd="0" presId="urn:microsoft.com/office/officeart/2005/8/layout/orgChart1"/>
    <dgm:cxn modelId="{AA08D2BF-F4D0-2647-A224-197FF58E34C8}" srcId="{91701CF6-3F9F-A748-B4F2-A5D5D338F2EC}" destId="{00A985D0-F121-F04A-8F5D-F27C842AB961}" srcOrd="0" destOrd="0" parTransId="{6B90FECD-D7E8-DF47-950B-0CE24947F10E}" sibTransId="{27D8C839-174F-0F4C-9D84-E4B9E0DBC4E6}"/>
    <dgm:cxn modelId="{444D24D1-ED6E-F14E-A043-AE6CF89C0DCB}" type="presOf" srcId="{537CF136-1D6B-2947-9696-AACB8F36AE49}" destId="{691AA196-708C-9649-ADCF-9CC62F7EF539}" srcOrd="0" destOrd="0" presId="urn:microsoft.com/office/officeart/2005/8/layout/orgChart1"/>
    <dgm:cxn modelId="{AFD634D5-D683-4E4A-9339-794E35722570}" srcId="{ECEC5D35-C76D-1049-8CE1-90659FABB4ED}" destId="{21EE8AE5-2BA8-DF41-88ED-954DACC72F72}" srcOrd="0" destOrd="0" parTransId="{6F7B1471-139D-3E45-B19A-438276964D35}" sibTransId="{A59EAE79-1239-2541-9646-3DDFFCA18FEF}"/>
    <dgm:cxn modelId="{989B7FD6-B8DB-FD4B-9C6E-6F63F71A88DC}" type="presOf" srcId="{ECEC5D35-C76D-1049-8CE1-90659FABB4ED}" destId="{342699A9-9D82-6A4E-B6BC-722C2BE5DF51}" srcOrd="0" destOrd="0" presId="urn:microsoft.com/office/officeart/2005/8/layout/orgChart1"/>
    <dgm:cxn modelId="{9B9AF6E4-C0A6-D941-B41D-FBDF60F59C2E}" srcId="{00A985D0-F121-F04A-8F5D-F27C842AB961}" destId="{ECEC5D35-C76D-1049-8CE1-90659FABB4ED}" srcOrd="0" destOrd="0" parTransId="{DB3A7F88-ABCF-0B4B-AA36-4B4102958D24}" sibTransId="{0035F4DA-861D-F448-B4D2-F9467A65B3DC}"/>
    <dgm:cxn modelId="{27379BE7-9EBD-F24D-93E0-1F87D2229AA7}" srcId="{AF56BE9D-0A40-CB4F-B921-1AEC1C414756}" destId="{9D868BBC-9D99-824A-9E1B-0E5B684BB0B1}" srcOrd="0" destOrd="0" parTransId="{AD369C99-BBC6-4742-B6C1-59597675828F}" sibTransId="{938228D7-9AB8-C243-9732-208327CAA4A0}"/>
    <dgm:cxn modelId="{68758DF7-AD4E-404B-BAB9-6D6B9C0A9E4D}" type="presOf" srcId="{3B1A8353-1797-CD46-8A65-6650EF5D8E7B}" destId="{B3C7419C-94D2-7149-A470-4396A748A14B}" srcOrd="0" destOrd="0" presId="urn:microsoft.com/office/officeart/2005/8/layout/orgChart1"/>
    <dgm:cxn modelId="{3C604EF8-8B29-7848-BC44-D407375FA24A}" type="presOf" srcId="{AF56BE9D-0A40-CB4F-B921-1AEC1C414756}" destId="{8BDA6A60-EDD8-654A-AC73-C6FC2BC24230}" srcOrd="0" destOrd="0" presId="urn:microsoft.com/office/officeart/2005/8/layout/orgChart1"/>
    <dgm:cxn modelId="{A6701FCF-5329-C944-A0EC-73A79B3C6DF5}" type="presParOf" srcId="{EF4CC0EF-C27E-4B4B-9324-6D208469D7EC}" destId="{749BB7F0-01CD-EE4A-B0DC-DC854508BD86}" srcOrd="0" destOrd="0" presId="urn:microsoft.com/office/officeart/2005/8/layout/orgChart1"/>
    <dgm:cxn modelId="{4BC7DE81-87C2-3B48-9F9A-6E8C4D62ED14}" type="presParOf" srcId="{749BB7F0-01CD-EE4A-B0DC-DC854508BD86}" destId="{C074CDD6-1961-1A47-A23B-4E0BB6C01C2B}" srcOrd="0" destOrd="0" presId="urn:microsoft.com/office/officeart/2005/8/layout/orgChart1"/>
    <dgm:cxn modelId="{7CD6564D-9EE2-9A4C-8D25-6E62B8CF1022}" type="presParOf" srcId="{C074CDD6-1961-1A47-A23B-4E0BB6C01C2B}" destId="{E120BDF4-7BEC-144C-A9D2-1F9DE6305EAE}" srcOrd="0" destOrd="0" presId="urn:microsoft.com/office/officeart/2005/8/layout/orgChart1"/>
    <dgm:cxn modelId="{EE7C3EE5-0C3C-7B4A-B97F-0BAC81D802CB}" type="presParOf" srcId="{C074CDD6-1961-1A47-A23B-4E0BB6C01C2B}" destId="{3EE89574-9CBE-BA47-B113-DAE18D9FDFE2}" srcOrd="1" destOrd="0" presId="urn:microsoft.com/office/officeart/2005/8/layout/orgChart1"/>
    <dgm:cxn modelId="{38675B3C-BC3B-FD48-A21A-B60DF8EB9225}" type="presParOf" srcId="{749BB7F0-01CD-EE4A-B0DC-DC854508BD86}" destId="{EEF75DDA-7C5F-544A-877F-2B80954449DF}" srcOrd="1" destOrd="0" presId="urn:microsoft.com/office/officeart/2005/8/layout/orgChart1"/>
    <dgm:cxn modelId="{656C202A-1850-7A44-BB81-9B39177F9DF8}" type="presParOf" srcId="{EEF75DDA-7C5F-544A-877F-2B80954449DF}" destId="{DCB8CFBC-594C-2449-BCC4-350FF1FCCB0A}" srcOrd="0" destOrd="0" presId="urn:microsoft.com/office/officeart/2005/8/layout/orgChart1"/>
    <dgm:cxn modelId="{6FF55831-0F0D-374C-B99A-007249BA0F11}" type="presParOf" srcId="{EEF75DDA-7C5F-544A-877F-2B80954449DF}" destId="{1C48DFCE-8C05-7E41-B01B-3E3FB1E95D2B}" srcOrd="1" destOrd="0" presId="urn:microsoft.com/office/officeart/2005/8/layout/orgChart1"/>
    <dgm:cxn modelId="{5744024C-0A64-FF46-B496-3A2C6D6A91F5}" type="presParOf" srcId="{1C48DFCE-8C05-7E41-B01B-3E3FB1E95D2B}" destId="{DCC63BD9-107E-1D4D-9CEC-B09000DBCA7F}" srcOrd="0" destOrd="0" presId="urn:microsoft.com/office/officeart/2005/8/layout/orgChart1"/>
    <dgm:cxn modelId="{E508D5E4-D454-A14C-B4A6-D383CFA79258}" type="presParOf" srcId="{DCC63BD9-107E-1D4D-9CEC-B09000DBCA7F}" destId="{342699A9-9D82-6A4E-B6BC-722C2BE5DF51}" srcOrd="0" destOrd="0" presId="urn:microsoft.com/office/officeart/2005/8/layout/orgChart1"/>
    <dgm:cxn modelId="{562BDD20-9EAE-F94A-BA60-49957C4251E6}" type="presParOf" srcId="{DCC63BD9-107E-1D4D-9CEC-B09000DBCA7F}" destId="{466CBAC0-898A-CE4A-972B-07C5B4A49B14}" srcOrd="1" destOrd="0" presId="urn:microsoft.com/office/officeart/2005/8/layout/orgChart1"/>
    <dgm:cxn modelId="{1840F346-6C1D-6748-B207-1E0F74D3C557}" type="presParOf" srcId="{1C48DFCE-8C05-7E41-B01B-3E3FB1E95D2B}" destId="{F21982E5-88D7-AD40-9762-CB2E0100B66C}" srcOrd="1" destOrd="0" presId="urn:microsoft.com/office/officeart/2005/8/layout/orgChart1"/>
    <dgm:cxn modelId="{189E3C0C-C4EF-794E-9CD4-E52AA6D4F6A2}" type="presParOf" srcId="{F21982E5-88D7-AD40-9762-CB2E0100B66C}" destId="{2A28D4FC-5AF0-7C48-B7CC-26EFB2C65AA9}" srcOrd="0" destOrd="0" presId="urn:microsoft.com/office/officeart/2005/8/layout/orgChart1"/>
    <dgm:cxn modelId="{4C89B39B-4040-FD4A-ADF8-4B7FFEBA72AF}" type="presParOf" srcId="{F21982E5-88D7-AD40-9762-CB2E0100B66C}" destId="{272341FF-E50E-9C48-8122-BDE001027630}" srcOrd="1" destOrd="0" presId="urn:microsoft.com/office/officeart/2005/8/layout/orgChart1"/>
    <dgm:cxn modelId="{8917643C-5113-F943-90D9-6076F13C4B31}" type="presParOf" srcId="{272341FF-E50E-9C48-8122-BDE001027630}" destId="{A3391CB9-18A4-2D4C-ABCE-49ECB7E2E6A8}" srcOrd="0" destOrd="0" presId="urn:microsoft.com/office/officeart/2005/8/layout/orgChart1"/>
    <dgm:cxn modelId="{D86213F2-FFEA-FF49-948F-C990F36B6F39}" type="presParOf" srcId="{A3391CB9-18A4-2D4C-ABCE-49ECB7E2E6A8}" destId="{DF0BA0FA-9A1A-AD4F-9DF0-19BD32705F4C}" srcOrd="0" destOrd="0" presId="urn:microsoft.com/office/officeart/2005/8/layout/orgChart1"/>
    <dgm:cxn modelId="{052DDB2D-6AD6-294C-BE0C-F9A22BCB24FF}" type="presParOf" srcId="{A3391CB9-18A4-2D4C-ABCE-49ECB7E2E6A8}" destId="{F217053D-7DAA-494F-85BD-DF27DADE9517}" srcOrd="1" destOrd="0" presId="urn:microsoft.com/office/officeart/2005/8/layout/orgChart1"/>
    <dgm:cxn modelId="{C949CCD8-4937-EB4F-AD19-B27BB0682D38}" type="presParOf" srcId="{272341FF-E50E-9C48-8122-BDE001027630}" destId="{0FB655BB-3862-0448-8F10-9161BA6CEB1C}" srcOrd="1" destOrd="0" presId="urn:microsoft.com/office/officeart/2005/8/layout/orgChart1"/>
    <dgm:cxn modelId="{F75AB86E-AA88-794B-84B3-D906F1368ACF}" type="presParOf" srcId="{0FB655BB-3862-0448-8F10-9161BA6CEB1C}" destId="{A577E26C-D195-B540-BB45-AEB6C4CE8A7C}" srcOrd="0" destOrd="0" presId="urn:microsoft.com/office/officeart/2005/8/layout/orgChart1"/>
    <dgm:cxn modelId="{1D43336B-6C78-D545-939A-FA94A86D14E2}" type="presParOf" srcId="{0FB655BB-3862-0448-8F10-9161BA6CEB1C}" destId="{6B96BE31-6A6E-FE4A-9323-CA3FC275A92C}" srcOrd="1" destOrd="0" presId="urn:microsoft.com/office/officeart/2005/8/layout/orgChart1"/>
    <dgm:cxn modelId="{137EC1F8-5162-B847-8929-8ED81EC36821}" type="presParOf" srcId="{6B96BE31-6A6E-FE4A-9323-CA3FC275A92C}" destId="{FB06BB45-A138-F348-8F64-86DCFDC53851}" srcOrd="0" destOrd="0" presId="urn:microsoft.com/office/officeart/2005/8/layout/orgChart1"/>
    <dgm:cxn modelId="{079D37AC-EE4D-2347-AA76-65D9131AABD8}" type="presParOf" srcId="{FB06BB45-A138-F348-8F64-86DCFDC53851}" destId="{7D51D68D-BB44-7B44-A2DF-DD7F5281EF0E}" srcOrd="0" destOrd="0" presId="urn:microsoft.com/office/officeart/2005/8/layout/orgChart1"/>
    <dgm:cxn modelId="{477766AE-B6A9-1D46-9F12-09165EE7D673}" type="presParOf" srcId="{FB06BB45-A138-F348-8F64-86DCFDC53851}" destId="{11B7363B-895D-4149-ACF0-591150166ADF}" srcOrd="1" destOrd="0" presId="urn:microsoft.com/office/officeart/2005/8/layout/orgChart1"/>
    <dgm:cxn modelId="{64D97D2A-8CAC-4E42-BC34-C1577915C6DB}" type="presParOf" srcId="{6B96BE31-6A6E-FE4A-9323-CA3FC275A92C}" destId="{172A4D1A-FC6D-4145-88BB-17B52C960088}" srcOrd="1" destOrd="0" presId="urn:microsoft.com/office/officeart/2005/8/layout/orgChart1"/>
    <dgm:cxn modelId="{4FA8619A-582C-B34D-ABA7-185341841C20}" type="presParOf" srcId="{6B96BE31-6A6E-FE4A-9323-CA3FC275A92C}" destId="{0AA3DD28-253A-6A4F-9502-690ED5F63524}" srcOrd="2" destOrd="0" presId="urn:microsoft.com/office/officeart/2005/8/layout/orgChart1"/>
    <dgm:cxn modelId="{81EFE77E-D8EA-4E4C-BEBC-425269CF3FFD}" type="presParOf" srcId="{272341FF-E50E-9C48-8122-BDE001027630}" destId="{E96490F6-EC14-2342-BFD3-7AD5C7004454}" srcOrd="2" destOrd="0" presId="urn:microsoft.com/office/officeart/2005/8/layout/orgChart1"/>
    <dgm:cxn modelId="{C42699BB-E102-9C46-9038-9A800F69D71E}" type="presParOf" srcId="{F21982E5-88D7-AD40-9762-CB2E0100B66C}" destId="{B3C7419C-94D2-7149-A470-4396A748A14B}" srcOrd="2" destOrd="0" presId="urn:microsoft.com/office/officeart/2005/8/layout/orgChart1"/>
    <dgm:cxn modelId="{190DED03-AF2D-BE41-9844-8217BC08B9C8}" type="presParOf" srcId="{F21982E5-88D7-AD40-9762-CB2E0100B66C}" destId="{256F27E7-31CF-9747-965C-DF2093A842F1}" srcOrd="3" destOrd="0" presId="urn:microsoft.com/office/officeart/2005/8/layout/orgChart1"/>
    <dgm:cxn modelId="{191F6958-7A52-3141-97F1-ECE2928C86DF}" type="presParOf" srcId="{256F27E7-31CF-9747-965C-DF2093A842F1}" destId="{0E7FB083-DD5D-3A48-AFE4-6F20F44DE2C6}" srcOrd="0" destOrd="0" presId="urn:microsoft.com/office/officeart/2005/8/layout/orgChart1"/>
    <dgm:cxn modelId="{99062DB6-AF84-3845-AC30-9F1A4C5AF5C5}" type="presParOf" srcId="{0E7FB083-DD5D-3A48-AFE4-6F20F44DE2C6}" destId="{E8514A3C-5481-3A4D-836A-F67F98DD5E96}" srcOrd="0" destOrd="0" presId="urn:microsoft.com/office/officeart/2005/8/layout/orgChart1"/>
    <dgm:cxn modelId="{42E817AB-C4EF-0740-BD88-BB932E153883}" type="presParOf" srcId="{0E7FB083-DD5D-3A48-AFE4-6F20F44DE2C6}" destId="{BE788896-0662-A64F-824B-19D44F8D576A}" srcOrd="1" destOrd="0" presId="urn:microsoft.com/office/officeart/2005/8/layout/orgChart1"/>
    <dgm:cxn modelId="{B8CCB2C1-8E56-3047-AE12-03D826B16B19}" type="presParOf" srcId="{256F27E7-31CF-9747-965C-DF2093A842F1}" destId="{498372BF-3DEA-DD47-9FB3-965070EB0021}" srcOrd="1" destOrd="0" presId="urn:microsoft.com/office/officeart/2005/8/layout/orgChart1"/>
    <dgm:cxn modelId="{5FDBACE2-138C-1A48-816E-C757369FCE4F}" type="presParOf" srcId="{498372BF-3DEA-DD47-9FB3-965070EB0021}" destId="{6EDBE77B-D938-3E47-8C79-DF0D2253B8A2}" srcOrd="0" destOrd="0" presId="urn:microsoft.com/office/officeart/2005/8/layout/orgChart1"/>
    <dgm:cxn modelId="{98AA41EB-D190-0641-8767-6BF15E15EDF6}" type="presParOf" srcId="{498372BF-3DEA-DD47-9FB3-965070EB0021}" destId="{FD575174-7D3E-0D46-B4D7-F45CC0F5C695}" srcOrd="1" destOrd="0" presId="urn:microsoft.com/office/officeart/2005/8/layout/orgChart1"/>
    <dgm:cxn modelId="{1E8094EA-B1E4-B34C-8319-DC2DDCE5085B}" type="presParOf" srcId="{FD575174-7D3E-0D46-B4D7-F45CC0F5C695}" destId="{18D0A31A-1003-5945-9B90-0C593B103B8E}" srcOrd="0" destOrd="0" presId="urn:microsoft.com/office/officeart/2005/8/layout/orgChart1"/>
    <dgm:cxn modelId="{03BFEF6A-1FF2-8148-8AC1-739272110DF1}" type="presParOf" srcId="{18D0A31A-1003-5945-9B90-0C593B103B8E}" destId="{6CD90321-C896-5845-8BED-B366497E985C}" srcOrd="0" destOrd="0" presId="urn:microsoft.com/office/officeart/2005/8/layout/orgChart1"/>
    <dgm:cxn modelId="{04B1E24A-EFD8-374F-A11D-2AAB4FFE70FC}" type="presParOf" srcId="{18D0A31A-1003-5945-9B90-0C593B103B8E}" destId="{838CC51E-5855-E14C-8583-25416EA22846}" srcOrd="1" destOrd="0" presId="urn:microsoft.com/office/officeart/2005/8/layout/orgChart1"/>
    <dgm:cxn modelId="{CBC3A788-D259-5843-9006-8133D2FC605D}" type="presParOf" srcId="{FD575174-7D3E-0D46-B4D7-F45CC0F5C695}" destId="{B1260D05-4B5D-BD46-B2D8-AA534CE6C91E}" srcOrd="1" destOrd="0" presId="urn:microsoft.com/office/officeart/2005/8/layout/orgChart1"/>
    <dgm:cxn modelId="{4E3ED960-E304-9743-9968-62A7F3C243C3}" type="presParOf" srcId="{B1260D05-4B5D-BD46-B2D8-AA534CE6C91E}" destId="{691AA196-708C-9649-ADCF-9CC62F7EF539}" srcOrd="0" destOrd="0" presId="urn:microsoft.com/office/officeart/2005/8/layout/orgChart1"/>
    <dgm:cxn modelId="{209D3815-7839-3C40-960E-D4E56085E15F}" type="presParOf" srcId="{B1260D05-4B5D-BD46-B2D8-AA534CE6C91E}" destId="{FD5DD571-D83E-514C-962D-284291092200}" srcOrd="1" destOrd="0" presId="urn:microsoft.com/office/officeart/2005/8/layout/orgChart1"/>
    <dgm:cxn modelId="{B39F3302-8287-994C-90B6-168ACC249366}" type="presParOf" srcId="{FD5DD571-D83E-514C-962D-284291092200}" destId="{E882D290-9DA9-284A-AB49-A587A27D436E}" srcOrd="0" destOrd="0" presId="urn:microsoft.com/office/officeart/2005/8/layout/orgChart1"/>
    <dgm:cxn modelId="{14DEE011-6493-0A4B-9938-4C7DC67344E9}" type="presParOf" srcId="{E882D290-9DA9-284A-AB49-A587A27D436E}" destId="{31E602C6-F3D5-1249-AB5B-BA0E75E9A696}" srcOrd="0" destOrd="0" presId="urn:microsoft.com/office/officeart/2005/8/layout/orgChart1"/>
    <dgm:cxn modelId="{326588AC-E121-9F4D-98B6-F1BA7331BE08}" type="presParOf" srcId="{E882D290-9DA9-284A-AB49-A587A27D436E}" destId="{2DA800CD-AFCE-7945-B488-61ED9EBA5DC2}" srcOrd="1" destOrd="0" presId="urn:microsoft.com/office/officeart/2005/8/layout/orgChart1"/>
    <dgm:cxn modelId="{6C043161-BE49-FC41-AB16-54CDD2503CDC}" type="presParOf" srcId="{FD5DD571-D83E-514C-962D-284291092200}" destId="{0E659CA6-D82B-F246-819B-E5D408368FA9}" srcOrd="1" destOrd="0" presId="urn:microsoft.com/office/officeart/2005/8/layout/orgChart1"/>
    <dgm:cxn modelId="{44BA7EF2-8B16-7D4F-BD7A-DB771BD77602}" type="presParOf" srcId="{FD5DD571-D83E-514C-962D-284291092200}" destId="{37F17A70-2D6F-C541-81B5-9175D7172608}" srcOrd="2" destOrd="0" presId="urn:microsoft.com/office/officeart/2005/8/layout/orgChart1"/>
    <dgm:cxn modelId="{83B14533-28D1-584D-B057-19C82DF1E212}" type="presParOf" srcId="{FD575174-7D3E-0D46-B4D7-F45CC0F5C695}" destId="{F3F7FA45-ECD3-3043-8104-18C5D81FEF7D}" srcOrd="2" destOrd="0" presId="urn:microsoft.com/office/officeart/2005/8/layout/orgChart1"/>
    <dgm:cxn modelId="{B8CA9E27-37BB-5E48-8542-58D37B552A30}" type="presParOf" srcId="{256F27E7-31CF-9747-965C-DF2093A842F1}" destId="{B02C1870-FE00-E94F-A2AA-A94B8C43A8C9}" srcOrd="2" destOrd="0" presId="urn:microsoft.com/office/officeart/2005/8/layout/orgChart1"/>
    <dgm:cxn modelId="{C044F504-6BB3-434A-8CAC-F30C34AA05A8}" type="presParOf" srcId="{F21982E5-88D7-AD40-9762-CB2E0100B66C}" destId="{107B8DA5-BBEC-4A4B-98F9-D0B000C85956}" srcOrd="4" destOrd="0" presId="urn:microsoft.com/office/officeart/2005/8/layout/orgChart1"/>
    <dgm:cxn modelId="{F5AC9E72-D7B5-CE43-BF26-112E4F55DE57}" type="presParOf" srcId="{F21982E5-88D7-AD40-9762-CB2E0100B66C}" destId="{4A6E8B8D-2FAB-7147-8E32-9A7906FA02FB}" srcOrd="5" destOrd="0" presId="urn:microsoft.com/office/officeart/2005/8/layout/orgChart1"/>
    <dgm:cxn modelId="{E1809F16-0389-BC4E-B1A4-72D6FA0C848C}" type="presParOf" srcId="{4A6E8B8D-2FAB-7147-8E32-9A7906FA02FB}" destId="{9A15AD79-26EF-B346-BD6D-D25E5CC2EA1E}" srcOrd="0" destOrd="0" presId="urn:microsoft.com/office/officeart/2005/8/layout/orgChart1"/>
    <dgm:cxn modelId="{0A5E488F-E3BC-054E-9FF7-4D165CA1C878}" type="presParOf" srcId="{9A15AD79-26EF-B346-BD6D-D25E5CC2EA1E}" destId="{8BDA6A60-EDD8-654A-AC73-C6FC2BC24230}" srcOrd="0" destOrd="0" presId="urn:microsoft.com/office/officeart/2005/8/layout/orgChart1"/>
    <dgm:cxn modelId="{03B970CE-A64D-314F-BB53-8F77EBBCCCB5}" type="presParOf" srcId="{9A15AD79-26EF-B346-BD6D-D25E5CC2EA1E}" destId="{EC735DE2-0B81-B548-BC97-438CA415B1B7}" srcOrd="1" destOrd="0" presId="urn:microsoft.com/office/officeart/2005/8/layout/orgChart1"/>
    <dgm:cxn modelId="{2E8B40E0-D870-5C44-A14C-403271367017}" type="presParOf" srcId="{4A6E8B8D-2FAB-7147-8E32-9A7906FA02FB}" destId="{7C6E6BAC-0A0C-8540-9D40-71F5644372F2}" srcOrd="1" destOrd="0" presId="urn:microsoft.com/office/officeart/2005/8/layout/orgChart1"/>
    <dgm:cxn modelId="{A77EEC8A-39D8-0248-86AC-A954FB1AF774}" type="presParOf" srcId="{7C6E6BAC-0A0C-8540-9D40-71F5644372F2}" destId="{BFEF2874-A4FD-7344-993D-BBB8FB83D60C}" srcOrd="0" destOrd="0" presId="urn:microsoft.com/office/officeart/2005/8/layout/orgChart1"/>
    <dgm:cxn modelId="{838A4903-7B4B-D94F-945E-F7561364C51B}" type="presParOf" srcId="{7C6E6BAC-0A0C-8540-9D40-71F5644372F2}" destId="{CDE2C2A4-9AA6-B446-B32B-81B9CB7B3D22}" srcOrd="1" destOrd="0" presId="urn:microsoft.com/office/officeart/2005/8/layout/orgChart1"/>
    <dgm:cxn modelId="{A7E5702E-41DE-8740-847D-1B60DB6399D2}" type="presParOf" srcId="{CDE2C2A4-9AA6-B446-B32B-81B9CB7B3D22}" destId="{344B4208-6C7A-9E46-8550-90F5D33B28B0}" srcOrd="0" destOrd="0" presId="urn:microsoft.com/office/officeart/2005/8/layout/orgChart1"/>
    <dgm:cxn modelId="{9DFF895F-F713-9C40-82C0-5A33A8839531}" type="presParOf" srcId="{344B4208-6C7A-9E46-8550-90F5D33B28B0}" destId="{8EB0C622-E533-C54B-ABB8-E1A372496FFF}" srcOrd="0" destOrd="0" presId="urn:microsoft.com/office/officeart/2005/8/layout/orgChart1"/>
    <dgm:cxn modelId="{F64FA5DD-901A-8C4F-8479-BC2AD5BD4027}" type="presParOf" srcId="{344B4208-6C7A-9E46-8550-90F5D33B28B0}" destId="{7584CBEE-081C-E14F-AB08-1C2A71AA5A53}" srcOrd="1" destOrd="0" presId="urn:microsoft.com/office/officeart/2005/8/layout/orgChart1"/>
    <dgm:cxn modelId="{D1410D7D-52D7-4F4E-BB29-E5289F6E4CA3}" type="presParOf" srcId="{CDE2C2A4-9AA6-B446-B32B-81B9CB7B3D22}" destId="{F99B5166-ACA7-8A43-84F0-E1A6F30134F5}" srcOrd="1" destOrd="0" presId="urn:microsoft.com/office/officeart/2005/8/layout/orgChart1"/>
    <dgm:cxn modelId="{747D5A17-AD69-C14A-AFC1-2E6BF2B316F5}" type="presParOf" srcId="{CDE2C2A4-9AA6-B446-B32B-81B9CB7B3D22}" destId="{CF0B6DFA-CD35-5C41-9E95-4B361D7B70A3}" srcOrd="2" destOrd="0" presId="urn:microsoft.com/office/officeart/2005/8/layout/orgChart1"/>
    <dgm:cxn modelId="{5F6A7218-44CA-EA4E-A395-EF081C1C9BB5}" type="presParOf" srcId="{4A6E8B8D-2FAB-7147-8E32-9A7906FA02FB}" destId="{10B3032F-8107-1B48-AC03-D0B5192CBEC8}" srcOrd="2" destOrd="0" presId="urn:microsoft.com/office/officeart/2005/8/layout/orgChart1"/>
    <dgm:cxn modelId="{386CDEA3-E7EF-8D4F-89FE-A364A4A61C8D}" type="presParOf" srcId="{1C48DFCE-8C05-7E41-B01B-3E3FB1E95D2B}" destId="{D2DF7A2C-72B5-7845-AE28-804D27F37AFD}" srcOrd="2" destOrd="0" presId="urn:microsoft.com/office/officeart/2005/8/layout/orgChart1"/>
    <dgm:cxn modelId="{70AF21EE-C204-9A44-B14C-77D6DBC26E94}" type="presParOf" srcId="{749BB7F0-01CD-EE4A-B0DC-DC854508BD86}" destId="{8840E350-56DA-7D42-A095-8EA891961C73}" srcOrd="2" destOrd="0" presId="urn:microsoft.com/office/officeart/2005/8/layout/orgChart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DDCF-3386-A843-99BB-2D1511E3780C}">
      <dsp:nvSpPr>
        <dsp:cNvPr id="0" name=""/>
        <dsp:cNvSpPr/>
      </dsp:nvSpPr>
      <dsp:spPr>
        <a:xfrm>
          <a:off x="1576310" y="2896543"/>
          <a:ext cx="200717" cy="50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6438"/>
              </a:lnTo>
              <a:lnTo>
                <a:pt x="200717" y="5064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E9E0E-AD33-CA47-BFB0-D271D5547F36}">
      <dsp:nvSpPr>
        <dsp:cNvPr id="0" name=""/>
        <dsp:cNvSpPr/>
      </dsp:nvSpPr>
      <dsp:spPr>
        <a:xfrm>
          <a:off x="2065838" y="2114867"/>
          <a:ext cx="91440" cy="231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2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CA73B-7FF8-BF43-90B1-73912BDE35BA}">
      <dsp:nvSpPr>
        <dsp:cNvPr id="0" name=""/>
        <dsp:cNvSpPr/>
      </dsp:nvSpPr>
      <dsp:spPr>
        <a:xfrm>
          <a:off x="2065838" y="1333191"/>
          <a:ext cx="91440" cy="231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2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EF310-0CAD-1B4E-9D58-8BBBAE9B42A7}">
      <dsp:nvSpPr>
        <dsp:cNvPr id="0" name=""/>
        <dsp:cNvSpPr/>
      </dsp:nvSpPr>
      <dsp:spPr>
        <a:xfrm>
          <a:off x="2065838" y="551515"/>
          <a:ext cx="91440" cy="231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1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8AA13-D9B0-154D-B041-EC9A781FEECA}">
      <dsp:nvSpPr>
        <dsp:cNvPr id="0" name=""/>
        <dsp:cNvSpPr/>
      </dsp:nvSpPr>
      <dsp:spPr>
        <a:xfrm>
          <a:off x="1561082" y="1039"/>
          <a:ext cx="1100952" cy="5504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home</a:t>
          </a:r>
        </a:p>
      </dsp:txBody>
      <dsp:txXfrm>
        <a:off x="1561082" y="1039"/>
        <a:ext cx="1100952" cy="550476"/>
      </dsp:txXfrm>
    </dsp:sp>
    <dsp:sp modelId="{163540A7-D566-D748-A9BA-76FD071C397A}">
      <dsp:nvSpPr>
        <dsp:cNvPr id="0" name=""/>
        <dsp:cNvSpPr/>
      </dsp:nvSpPr>
      <dsp:spPr>
        <a:xfrm>
          <a:off x="1561082" y="782715"/>
          <a:ext cx="1100952" cy="5504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users</a:t>
          </a:r>
        </a:p>
      </dsp:txBody>
      <dsp:txXfrm>
        <a:off x="1561082" y="782715"/>
        <a:ext cx="1100952" cy="550476"/>
      </dsp:txXfrm>
    </dsp:sp>
    <dsp:sp modelId="{84BFF396-79BA-7841-AD62-AACEE9265B53}">
      <dsp:nvSpPr>
        <dsp:cNvPr id="0" name=""/>
        <dsp:cNvSpPr/>
      </dsp:nvSpPr>
      <dsp:spPr>
        <a:xfrm>
          <a:off x="1561082" y="1564391"/>
          <a:ext cx="1100952" cy="5504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john</a:t>
          </a:r>
        </a:p>
      </dsp:txBody>
      <dsp:txXfrm>
        <a:off x="1561082" y="1564391"/>
        <a:ext cx="1100952" cy="550476"/>
      </dsp:txXfrm>
    </dsp:sp>
    <dsp:sp modelId="{0917B4CA-9A21-3D43-8D12-0A037DC0A7E4}">
      <dsp:nvSpPr>
        <dsp:cNvPr id="0" name=""/>
        <dsp:cNvSpPr/>
      </dsp:nvSpPr>
      <dsp:spPr>
        <a:xfrm>
          <a:off x="1442498" y="2346067"/>
          <a:ext cx="1338119" cy="5504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Documents</a:t>
          </a:r>
        </a:p>
      </dsp:txBody>
      <dsp:txXfrm>
        <a:off x="1442498" y="2346067"/>
        <a:ext cx="1338119" cy="550476"/>
      </dsp:txXfrm>
    </dsp:sp>
    <dsp:sp modelId="{7CA06444-2554-3E4D-A02A-3FE8AEE2B903}">
      <dsp:nvSpPr>
        <dsp:cNvPr id="0" name=""/>
        <dsp:cNvSpPr/>
      </dsp:nvSpPr>
      <dsp:spPr>
        <a:xfrm>
          <a:off x="1777028" y="3127743"/>
          <a:ext cx="1100952" cy="5504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myfile</a:t>
          </a:r>
        </a:p>
      </dsp:txBody>
      <dsp:txXfrm>
        <a:off x="1777028" y="3127743"/>
        <a:ext cx="1100952" cy="5504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EA488-5D37-C74B-A8F9-7FE835572360}">
      <dsp:nvSpPr>
        <dsp:cNvPr id="0" name=""/>
        <dsp:cNvSpPr/>
      </dsp:nvSpPr>
      <dsp:spPr>
        <a:xfrm>
          <a:off x="4030531" y="577574"/>
          <a:ext cx="1869255" cy="16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4"/>
              </a:lnTo>
              <a:lnTo>
                <a:pt x="1869255" y="81104"/>
              </a:lnTo>
              <a:lnTo>
                <a:pt x="1869255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E5C57-5F1F-7D4C-AD42-AA15D1C849E3}">
      <dsp:nvSpPr>
        <dsp:cNvPr id="0" name=""/>
        <dsp:cNvSpPr/>
      </dsp:nvSpPr>
      <dsp:spPr>
        <a:xfrm>
          <a:off x="4030531" y="577574"/>
          <a:ext cx="934627" cy="16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4"/>
              </a:lnTo>
              <a:lnTo>
                <a:pt x="934627" y="81104"/>
              </a:lnTo>
              <a:lnTo>
                <a:pt x="934627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55DCF-CE34-E142-BC8F-1BF6BC4C0D04}">
      <dsp:nvSpPr>
        <dsp:cNvPr id="0" name=""/>
        <dsp:cNvSpPr/>
      </dsp:nvSpPr>
      <dsp:spPr>
        <a:xfrm>
          <a:off x="3984811" y="577574"/>
          <a:ext cx="91440" cy="1622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4073E-E6CD-8E4D-8DA6-197E8834E9E5}">
      <dsp:nvSpPr>
        <dsp:cNvPr id="0" name=""/>
        <dsp:cNvSpPr/>
      </dsp:nvSpPr>
      <dsp:spPr>
        <a:xfrm>
          <a:off x="3095903" y="577574"/>
          <a:ext cx="934627" cy="162208"/>
        </a:xfrm>
        <a:custGeom>
          <a:avLst/>
          <a:gdLst/>
          <a:ahLst/>
          <a:cxnLst/>
          <a:rect l="0" t="0" r="0" b="0"/>
          <a:pathLst>
            <a:path>
              <a:moveTo>
                <a:pt x="934627" y="0"/>
              </a:moveTo>
              <a:lnTo>
                <a:pt x="934627" y="81104"/>
              </a:lnTo>
              <a:lnTo>
                <a:pt x="0" y="81104"/>
              </a:lnTo>
              <a:lnTo>
                <a:pt x="0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B5B5-2B17-E443-AEAD-0F17D9985C5A}">
      <dsp:nvSpPr>
        <dsp:cNvPr id="0" name=""/>
        <dsp:cNvSpPr/>
      </dsp:nvSpPr>
      <dsp:spPr>
        <a:xfrm>
          <a:off x="2690383" y="2222828"/>
          <a:ext cx="115862" cy="355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313"/>
              </a:lnTo>
              <a:lnTo>
                <a:pt x="115862" y="3553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A1840-57FF-E142-88F7-E6A2C9EBF62B}">
      <dsp:nvSpPr>
        <dsp:cNvPr id="0" name=""/>
        <dsp:cNvSpPr/>
      </dsp:nvSpPr>
      <dsp:spPr>
        <a:xfrm>
          <a:off x="2161275" y="1674410"/>
          <a:ext cx="838075" cy="16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4"/>
              </a:lnTo>
              <a:lnTo>
                <a:pt x="838075" y="81104"/>
              </a:lnTo>
              <a:lnTo>
                <a:pt x="838075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6B9CA-476D-6546-B774-2FE9751AC542}">
      <dsp:nvSpPr>
        <dsp:cNvPr id="0" name=""/>
        <dsp:cNvSpPr/>
      </dsp:nvSpPr>
      <dsp:spPr>
        <a:xfrm>
          <a:off x="1323200" y="2222828"/>
          <a:ext cx="934627" cy="16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4"/>
              </a:lnTo>
              <a:lnTo>
                <a:pt x="934627" y="81104"/>
              </a:lnTo>
              <a:lnTo>
                <a:pt x="934627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8751A-B180-B34F-BC37-0BB869FE2254}">
      <dsp:nvSpPr>
        <dsp:cNvPr id="0" name=""/>
        <dsp:cNvSpPr/>
      </dsp:nvSpPr>
      <dsp:spPr>
        <a:xfrm>
          <a:off x="1014232" y="2771246"/>
          <a:ext cx="115862" cy="903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3731"/>
              </a:lnTo>
              <a:lnTo>
                <a:pt x="115862" y="9037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485B6F-98EE-5F42-9AF4-48F3E2F24373}">
      <dsp:nvSpPr>
        <dsp:cNvPr id="0" name=""/>
        <dsp:cNvSpPr/>
      </dsp:nvSpPr>
      <dsp:spPr>
        <a:xfrm>
          <a:off x="1014232" y="2771246"/>
          <a:ext cx="115862" cy="355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313"/>
              </a:lnTo>
              <a:lnTo>
                <a:pt x="115862" y="3553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8816F-B8AD-B945-B150-A5D363F6AB4B}">
      <dsp:nvSpPr>
        <dsp:cNvPr id="0" name=""/>
        <dsp:cNvSpPr/>
      </dsp:nvSpPr>
      <dsp:spPr>
        <a:xfrm>
          <a:off x="1277480" y="2222828"/>
          <a:ext cx="91440" cy="1622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A55F8-1967-7B44-851D-8239AD243228}">
      <dsp:nvSpPr>
        <dsp:cNvPr id="0" name=""/>
        <dsp:cNvSpPr/>
      </dsp:nvSpPr>
      <dsp:spPr>
        <a:xfrm>
          <a:off x="79604" y="2771246"/>
          <a:ext cx="115862" cy="355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313"/>
              </a:lnTo>
              <a:lnTo>
                <a:pt x="115862" y="3553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E9E0E-AD33-CA47-BFB0-D271D5547F36}">
      <dsp:nvSpPr>
        <dsp:cNvPr id="0" name=""/>
        <dsp:cNvSpPr/>
      </dsp:nvSpPr>
      <dsp:spPr>
        <a:xfrm>
          <a:off x="388572" y="2222828"/>
          <a:ext cx="934627" cy="162208"/>
        </a:xfrm>
        <a:custGeom>
          <a:avLst/>
          <a:gdLst/>
          <a:ahLst/>
          <a:cxnLst/>
          <a:rect l="0" t="0" r="0" b="0"/>
          <a:pathLst>
            <a:path>
              <a:moveTo>
                <a:pt x="934627" y="0"/>
              </a:moveTo>
              <a:lnTo>
                <a:pt x="934627" y="81104"/>
              </a:lnTo>
              <a:lnTo>
                <a:pt x="0" y="81104"/>
              </a:lnTo>
              <a:lnTo>
                <a:pt x="0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CA73B-7FF8-BF43-90B1-73912BDE35BA}">
      <dsp:nvSpPr>
        <dsp:cNvPr id="0" name=""/>
        <dsp:cNvSpPr/>
      </dsp:nvSpPr>
      <dsp:spPr>
        <a:xfrm>
          <a:off x="1323200" y="1674410"/>
          <a:ext cx="838075" cy="162208"/>
        </a:xfrm>
        <a:custGeom>
          <a:avLst/>
          <a:gdLst/>
          <a:ahLst/>
          <a:cxnLst/>
          <a:rect l="0" t="0" r="0" b="0"/>
          <a:pathLst>
            <a:path>
              <a:moveTo>
                <a:pt x="838075" y="0"/>
              </a:moveTo>
              <a:lnTo>
                <a:pt x="838075" y="81104"/>
              </a:lnTo>
              <a:lnTo>
                <a:pt x="0" y="81104"/>
              </a:lnTo>
              <a:lnTo>
                <a:pt x="0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EF310-0CAD-1B4E-9D58-8BBBAE9B42A7}">
      <dsp:nvSpPr>
        <dsp:cNvPr id="0" name=""/>
        <dsp:cNvSpPr/>
      </dsp:nvSpPr>
      <dsp:spPr>
        <a:xfrm>
          <a:off x="2115555" y="1125992"/>
          <a:ext cx="91440" cy="1622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AD581-6F3D-F741-B666-77A99C4283A7}">
      <dsp:nvSpPr>
        <dsp:cNvPr id="0" name=""/>
        <dsp:cNvSpPr/>
      </dsp:nvSpPr>
      <dsp:spPr>
        <a:xfrm>
          <a:off x="2161275" y="577574"/>
          <a:ext cx="1869255" cy="162208"/>
        </a:xfrm>
        <a:custGeom>
          <a:avLst/>
          <a:gdLst/>
          <a:ahLst/>
          <a:cxnLst/>
          <a:rect l="0" t="0" r="0" b="0"/>
          <a:pathLst>
            <a:path>
              <a:moveTo>
                <a:pt x="1869255" y="0"/>
              </a:moveTo>
              <a:lnTo>
                <a:pt x="1869255" y="81104"/>
              </a:lnTo>
              <a:lnTo>
                <a:pt x="0" y="81104"/>
              </a:lnTo>
              <a:lnTo>
                <a:pt x="0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B497B-A765-9F44-8BC8-2834CD92F4CB}">
      <dsp:nvSpPr>
        <dsp:cNvPr id="0" name=""/>
        <dsp:cNvSpPr/>
      </dsp:nvSpPr>
      <dsp:spPr>
        <a:xfrm>
          <a:off x="3644321" y="191364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/</a:t>
          </a:r>
        </a:p>
      </dsp:txBody>
      <dsp:txXfrm>
        <a:off x="3644321" y="191364"/>
        <a:ext cx="772419" cy="386209"/>
      </dsp:txXfrm>
    </dsp:sp>
    <dsp:sp modelId="{091941AB-54FD-8446-8C49-1ED68591C255}">
      <dsp:nvSpPr>
        <dsp:cNvPr id="0" name=""/>
        <dsp:cNvSpPr/>
      </dsp:nvSpPr>
      <dsp:spPr>
        <a:xfrm>
          <a:off x="1775066" y="739782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home</a:t>
          </a:r>
        </a:p>
      </dsp:txBody>
      <dsp:txXfrm>
        <a:off x="1775066" y="739782"/>
        <a:ext cx="772419" cy="386209"/>
      </dsp:txXfrm>
    </dsp:sp>
    <dsp:sp modelId="{163540A7-D566-D748-A9BA-76FD071C397A}">
      <dsp:nvSpPr>
        <dsp:cNvPr id="0" name=""/>
        <dsp:cNvSpPr/>
      </dsp:nvSpPr>
      <dsp:spPr>
        <a:xfrm>
          <a:off x="1775066" y="1288200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users</a:t>
          </a:r>
        </a:p>
      </dsp:txBody>
      <dsp:txXfrm>
        <a:off x="1775066" y="1288200"/>
        <a:ext cx="772419" cy="386209"/>
      </dsp:txXfrm>
    </dsp:sp>
    <dsp:sp modelId="{84BFF396-79BA-7841-AD62-AACEE9265B53}">
      <dsp:nvSpPr>
        <dsp:cNvPr id="0" name=""/>
        <dsp:cNvSpPr/>
      </dsp:nvSpPr>
      <dsp:spPr>
        <a:xfrm>
          <a:off x="936990" y="1836618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user1</a:t>
          </a:r>
        </a:p>
      </dsp:txBody>
      <dsp:txXfrm>
        <a:off x="936990" y="1836618"/>
        <a:ext cx="772419" cy="386209"/>
      </dsp:txXfrm>
    </dsp:sp>
    <dsp:sp modelId="{0917B4CA-9A21-3D43-8D12-0A037DC0A7E4}">
      <dsp:nvSpPr>
        <dsp:cNvPr id="0" name=""/>
        <dsp:cNvSpPr/>
      </dsp:nvSpPr>
      <dsp:spPr>
        <a:xfrm>
          <a:off x="2362" y="2385036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prog</a:t>
          </a:r>
        </a:p>
      </dsp:txBody>
      <dsp:txXfrm>
        <a:off x="2362" y="2385036"/>
        <a:ext cx="772419" cy="386209"/>
      </dsp:txXfrm>
    </dsp:sp>
    <dsp:sp modelId="{BA597DF7-69B4-6B4A-B745-D17E63C37C2B}">
      <dsp:nvSpPr>
        <dsp:cNvPr id="0" name=""/>
        <dsp:cNvSpPr/>
      </dsp:nvSpPr>
      <dsp:spPr>
        <a:xfrm>
          <a:off x="195467" y="2933454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…</a:t>
          </a:r>
        </a:p>
      </dsp:txBody>
      <dsp:txXfrm>
        <a:off x="195467" y="2933454"/>
        <a:ext cx="772419" cy="386209"/>
      </dsp:txXfrm>
    </dsp:sp>
    <dsp:sp modelId="{E5989F9E-DA09-5A4F-84DC-FDBC96E1A87A}">
      <dsp:nvSpPr>
        <dsp:cNvPr id="0" name=""/>
        <dsp:cNvSpPr/>
      </dsp:nvSpPr>
      <dsp:spPr>
        <a:xfrm>
          <a:off x="936990" y="2385036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docs</a:t>
          </a:r>
        </a:p>
      </dsp:txBody>
      <dsp:txXfrm>
        <a:off x="936990" y="2385036"/>
        <a:ext cx="772419" cy="386209"/>
      </dsp:txXfrm>
    </dsp:sp>
    <dsp:sp modelId="{62FE4AD0-3084-EE4A-894D-D7EE54F4AD30}">
      <dsp:nvSpPr>
        <dsp:cNvPr id="0" name=""/>
        <dsp:cNvSpPr/>
      </dsp:nvSpPr>
      <dsp:spPr>
        <a:xfrm>
          <a:off x="1130095" y="2933454"/>
          <a:ext cx="772419" cy="386209"/>
        </a:xfrm>
        <a:prstGeom prst="roundRect">
          <a:avLst/>
        </a:prstGeom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highlight>
                <a:srgbClr val="FFFF00"/>
              </a:highlight>
            </a:rPr>
            <a:t>text.txt</a:t>
          </a:r>
        </a:p>
      </dsp:txBody>
      <dsp:txXfrm>
        <a:off x="1148948" y="2952307"/>
        <a:ext cx="734713" cy="348503"/>
      </dsp:txXfrm>
    </dsp:sp>
    <dsp:sp modelId="{7CF5870D-3CF0-6741-826A-7665BC8578E1}">
      <dsp:nvSpPr>
        <dsp:cNvPr id="0" name=""/>
        <dsp:cNvSpPr/>
      </dsp:nvSpPr>
      <dsp:spPr>
        <a:xfrm>
          <a:off x="1130095" y="3481872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…</a:t>
          </a:r>
        </a:p>
      </dsp:txBody>
      <dsp:txXfrm>
        <a:off x="1130095" y="3481872"/>
        <a:ext cx="772419" cy="386209"/>
      </dsp:txXfrm>
    </dsp:sp>
    <dsp:sp modelId="{184C8B07-8D87-7E47-B90B-E68C1E730602}">
      <dsp:nvSpPr>
        <dsp:cNvPr id="0" name=""/>
        <dsp:cNvSpPr/>
      </dsp:nvSpPr>
      <dsp:spPr>
        <a:xfrm>
          <a:off x="1871618" y="2385036"/>
          <a:ext cx="772419" cy="386209"/>
        </a:xfrm>
        <a:prstGeom prst="roundRect">
          <a:avLst/>
        </a:prstGeom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Report.doc</a:t>
          </a:r>
        </a:p>
      </dsp:txBody>
      <dsp:txXfrm>
        <a:off x="1890471" y="2403889"/>
        <a:ext cx="734713" cy="348503"/>
      </dsp:txXfrm>
    </dsp:sp>
    <dsp:sp modelId="{95E7B2FD-14AF-264A-9CB4-03920D9C8631}">
      <dsp:nvSpPr>
        <dsp:cNvPr id="0" name=""/>
        <dsp:cNvSpPr/>
      </dsp:nvSpPr>
      <dsp:spPr>
        <a:xfrm>
          <a:off x="2613141" y="1836618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user2</a:t>
          </a:r>
        </a:p>
      </dsp:txBody>
      <dsp:txXfrm>
        <a:off x="2613141" y="1836618"/>
        <a:ext cx="772419" cy="386209"/>
      </dsp:txXfrm>
    </dsp:sp>
    <dsp:sp modelId="{FB5DDCE8-0512-B940-94BB-2621D3111A7A}">
      <dsp:nvSpPr>
        <dsp:cNvPr id="0" name=""/>
        <dsp:cNvSpPr/>
      </dsp:nvSpPr>
      <dsp:spPr>
        <a:xfrm>
          <a:off x="2806246" y="2385036"/>
          <a:ext cx="772419" cy="386209"/>
        </a:xfrm>
        <a:prstGeom prst="roundRect">
          <a:avLst/>
        </a:prstGeom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Report.doc</a:t>
          </a:r>
        </a:p>
      </dsp:txBody>
      <dsp:txXfrm>
        <a:off x="2825099" y="2403889"/>
        <a:ext cx="734713" cy="348503"/>
      </dsp:txXfrm>
    </dsp:sp>
    <dsp:sp modelId="{BD57ABD0-AB06-4446-88B8-C05B7878EBB9}">
      <dsp:nvSpPr>
        <dsp:cNvPr id="0" name=""/>
        <dsp:cNvSpPr/>
      </dsp:nvSpPr>
      <dsp:spPr>
        <a:xfrm>
          <a:off x="2709693" y="739782"/>
          <a:ext cx="772419" cy="386209"/>
        </a:xfrm>
        <a:prstGeom prst="rect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tmp</a:t>
          </a:r>
        </a:p>
      </dsp:txBody>
      <dsp:txXfrm>
        <a:off x="2709693" y="739782"/>
        <a:ext cx="772419" cy="386209"/>
      </dsp:txXfrm>
    </dsp:sp>
    <dsp:sp modelId="{161E74A2-2127-8F48-A320-61FCE46AFFD8}">
      <dsp:nvSpPr>
        <dsp:cNvPr id="0" name=""/>
        <dsp:cNvSpPr/>
      </dsp:nvSpPr>
      <dsp:spPr>
        <a:xfrm>
          <a:off x="3644321" y="739782"/>
          <a:ext cx="772419" cy="386209"/>
        </a:xfrm>
        <a:prstGeom prst="rect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usr</a:t>
          </a:r>
        </a:p>
      </dsp:txBody>
      <dsp:txXfrm>
        <a:off x="3644321" y="739782"/>
        <a:ext cx="772419" cy="386209"/>
      </dsp:txXfrm>
    </dsp:sp>
    <dsp:sp modelId="{3AB9537A-253C-9346-9FAE-496004C20747}">
      <dsp:nvSpPr>
        <dsp:cNvPr id="0" name=""/>
        <dsp:cNvSpPr/>
      </dsp:nvSpPr>
      <dsp:spPr>
        <a:xfrm>
          <a:off x="4578949" y="739782"/>
          <a:ext cx="772419" cy="386209"/>
        </a:xfrm>
        <a:prstGeom prst="rect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var</a:t>
          </a:r>
        </a:p>
      </dsp:txBody>
      <dsp:txXfrm>
        <a:off x="4578949" y="739782"/>
        <a:ext cx="772419" cy="386209"/>
      </dsp:txXfrm>
    </dsp:sp>
    <dsp:sp modelId="{1EB3C325-0228-AE4E-AF80-DAC6D7FEA211}">
      <dsp:nvSpPr>
        <dsp:cNvPr id="0" name=""/>
        <dsp:cNvSpPr/>
      </dsp:nvSpPr>
      <dsp:spPr>
        <a:xfrm>
          <a:off x="5513577" y="739782"/>
          <a:ext cx="772419" cy="386209"/>
        </a:xfrm>
        <a:prstGeom prst="rect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...</a:t>
          </a:r>
        </a:p>
      </dsp:txBody>
      <dsp:txXfrm>
        <a:off x="5513577" y="739782"/>
        <a:ext cx="772419" cy="3862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EA488-5D37-C74B-A8F9-7FE835572360}">
      <dsp:nvSpPr>
        <dsp:cNvPr id="0" name=""/>
        <dsp:cNvSpPr/>
      </dsp:nvSpPr>
      <dsp:spPr>
        <a:xfrm>
          <a:off x="4030531" y="577574"/>
          <a:ext cx="1869255" cy="16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4"/>
              </a:lnTo>
              <a:lnTo>
                <a:pt x="1869255" y="81104"/>
              </a:lnTo>
              <a:lnTo>
                <a:pt x="1869255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E5C57-5F1F-7D4C-AD42-AA15D1C849E3}">
      <dsp:nvSpPr>
        <dsp:cNvPr id="0" name=""/>
        <dsp:cNvSpPr/>
      </dsp:nvSpPr>
      <dsp:spPr>
        <a:xfrm>
          <a:off x="4030531" y="577574"/>
          <a:ext cx="934627" cy="16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4"/>
              </a:lnTo>
              <a:lnTo>
                <a:pt x="934627" y="81104"/>
              </a:lnTo>
              <a:lnTo>
                <a:pt x="934627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55DCF-CE34-E142-BC8F-1BF6BC4C0D04}">
      <dsp:nvSpPr>
        <dsp:cNvPr id="0" name=""/>
        <dsp:cNvSpPr/>
      </dsp:nvSpPr>
      <dsp:spPr>
        <a:xfrm>
          <a:off x="3984811" y="577574"/>
          <a:ext cx="91440" cy="1622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4073E-E6CD-8E4D-8DA6-197E8834E9E5}">
      <dsp:nvSpPr>
        <dsp:cNvPr id="0" name=""/>
        <dsp:cNvSpPr/>
      </dsp:nvSpPr>
      <dsp:spPr>
        <a:xfrm>
          <a:off x="3095903" y="577574"/>
          <a:ext cx="934627" cy="162208"/>
        </a:xfrm>
        <a:custGeom>
          <a:avLst/>
          <a:gdLst/>
          <a:ahLst/>
          <a:cxnLst/>
          <a:rect l="0" t="0" r="0" b="0"/>
          <a:pathLst>
            <a:path>
              <a:moveTo>
                <a:pt x="934627" y="0"/>
              </a:moveTo>
              <a:lnTo>
                <a:pt x="934627" y="81104"/>
              </a:lnTo>
              <a:lnTo>
                <a:pt x="0" y="81104"/>
              </a:lnTo>
              <a:lnTo>
                <a:pt x="0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B5B5-2B17-E443-AEAD-0F17D9985C5A}">
      <dsp:nvSpPr>
        <dsp:cNvPr id="0" name=""/>
        <dsp:cNvSpPr/>
      </dsp:nvSpPr>
      <dsp:spPr>
        <a:xfrm>
          <a:off x="2690383" y="2222828"/>
          <a:ext cx="115862" cy="355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313"/>
              </a:lnTo>
              <a:lnTo>
                <a:pt x="115862" y="3553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6A1840-57FF-E142-88F7-E6A2C9EBF62B}">
      <dsp:nvSpPr>
        <dsp:cNvPr id="0" name=""/>
        <dsp:cNvSpPr/>
      </dsp:nvSpPr>
      <dsp:spPr>
        <a:xfrm>
          <a:off x="2161275" y="1674410"/>
          <a:ext cx="838075" cy="16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4"/>
              </a:lnTo>
              <a:lnTo>
                <a:pt x="838075" y="81104"/>
              </a:lnTo>
              <a:lnTo>
                <a:pt x="838075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6B9CA-476D-6546-B774-2FE9751AC542}">
      <dsp:nvSpPr>
        <dsp:cNvPr id="0" name=""/>
        <dsp:cNvSpPr/>
      </dsp:nvSpPr>
      <dsp:spPr>
        <a:xfrm>
          <a:off x="1323200" y="2222828"/>
          <a:ext cx="934627" cy="16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04"/>
              </a:lnTo>
              <a:lnTo>
                <a:pt x="934627" y="81104"/>
              </a:lnTo>
              <a:lnTo>
                <a:pt x="934627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8751A-B180-B34F-BC37-0BB869FE2254}">
      <dsp:nvSpPr>
        <dsp:cNvPr id="0" name=""/>
        <dsp:cNvSpPr/>
      </dsp:nvSpPr>
      <dsp:spPr>
        <a:xfrm>
          <a:off x="1014232" y="2771246"/>
          <a:ext cx="115862" cy="903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3731"/>
              </a:lnTo>
              <a:lnTo>
                <a:pt x="115862" y="9037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485B6F-98EE-5F42-9AF4-48F3E2F24373}">
      <dsp:nvSpPr>
        <dsp:cNvPr id="0" name=""/>
        <dsp:cNvSpPr/>
      </dsp:nvSpPr>
      <dsp:spPr>
        <a:xfrm>
          <a:off x="1014232" y="2771246"/>
          <a:ext cx="115862" cy="355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313"/>
              </a:lnTo>
              <a:lnTo>
                <a:pt x="115862" y="3553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8816F-B8AD-B945-B150-A5D363F6AB4B}">
      <dsp:nvSpPr>
        <dsp:cNvPr id="0" name=""/>
        <dsp:cNvSpPr/>
      </dsp:nvSpPr>
      <dsp:spPr>
        <a:xfrm>
          <a:off x="1277480" y="2222828"/>
          <a:ext cx="91440" cy="1622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A55F8-1967-7B44-851D-8239AD243228}">
      <dsp:nvSpPr>
        <dsp:cNvPr id="0" name=""/>
        <dsp:cNvSpPr/>
      </dsp:nvSpPr>
      <dsp:spPr>
        <a:xfrm>
          <a:off x="79604" y="2771246"/>
          <a:ext cx="115862" cy="355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313"/>
              </a:lnTo>
              <a:lnTo>
                <a:pt x="115862" y="3553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E9E0E-AD33-CA47-BFB0-D271D5547F36}">
      <dsp:nvSpPr>
        <dsp:cNvPr id="0" name=""/>
        <dsp:cNvSpPr/>
      </dsp:nvSpPr>
      <dsp:spPr>
        <a:xfrm>
          <a:off x="388572" y="2222828"/>
          <a:ext cx="934627" cy="162208"/>
        </a:xfrm>
        <a:custGeom>
          <a:avLst/>
          <a:gdLst/>
          <a:ahLst/>
          <a:cxnLst/>
          <a:rect l="0" t="0" r="0" b="0"/>
          <a:pathLst>
            <a:path>
              <a:moveTo>
                <a:pt x="934627" y="0"/>
              </a:moveTo>
              <a:lnTo>
                <a:pt x="934627" y="81104"/>
              </a:lnTo>
              <a:lnTo>
                <a:pt x="0" y="81104"/>
              </a:lnTo>
              <a:lnTo>
                <a:pt x="0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CA73B-7FF8-BF43-90B1-73912BDE35BA}">
      <dsp:nvSpPr>
        <dsp:cNvPr id="0" name=""/>
        <dsp:cNvSpPr/>
      </dsp:nvSpPr>
      <dsp:spPr>
        <a:xfrm>
          <a:off x="1323200" y="1674410"/>
          <a:ext cx="838075" cy="162208"/>
        </a:xfrm>
        <a:custGeom>
          <a:avLst/>
          <a:gdLst/>
          <a:ahLst/>
          <a:cxnLst/>
          <a:rect l="0" t="0" r="0" b="0"/>
          <a:pathLst>
            <a:path>
              <a:moveTo>
                <a:pt x="838075" y="0"/>
              </a:moveTo>
              <a:lnTo>
                <a:pt x="838075" y="81104"/>
              </a:lnTo>
              <a:lnTo>
                <a:pt x="0" y="81104"/>
              </a:lnTo>
              <a:lnTo>
                <a:pt x="0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EF310-0CAD-1B4E-9D58-8BBBAE9B42A7}">
      <dsp:nvSpPr>
        <dsp:cNvPr id="0" name=""/>
        <dsp:cNvSpPr/>
      </dsp:nvSpPr>
      <dsp:spPr>
        <a:xfrm>
          <a:off x="2115555" y="1125992"/>
          <a:ext cx="91440" cy="1622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2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AD581-6F3D-F741-B666-77A99C4283A7}">
      <dsp:nvSpPr>
        <dsp:cNvPr id="0" name=""/>
        <dsp:cNvSpPr/>
      </dsp:nvSpPr>
      <dsp:spPr>
        <a:xfrm>
          <a:off x="2161275" y="577574"/>
          <a:ext cx="1869255" cy="162208"/>
        </a:xfrm>
        <a:custGeom>
          <a:avLst/>
          <a:gdLst/>
          <a:ahLst/>
          <a:cxnLst/>
          <a:rect l="0" t="0" r="0" b="0"/>
          <a:pathLst>
            <a:path>
              <a:moveTo>
                <a:pt x="1869255" y="0"/>
              </a:moveTo>
              <a:lnTo>
                <a:pt x="1869255" y="81104"/>
              </a:lnTo>
              <a:lnTo>
                <a:pt x="0" y="81104"/>
              </a:lnTo>
              <a:lnTo>
                <a:pt x="0" y="16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B497B-A765-9F44-8BC8-2834CD92F4CB}">
      <dsp:nvSpPr>
        <dsp:cNvPr id="0" name=""/>
        <dsp:cNvSpPr/>
      </dsp:nvSpPr>
      <dsp:spPr>
        <a:xfrm>
          <a:off x="3644321" y="191364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/</a:t>
          </a:r>
        </a:p>
      </dsp:txBody>
      <dsp:txXfrm>
        <a:off x="3644321" y="191364"/>
        <a:ext cx="772419" cy="386209"/>
      </dsp:txXfrm>
    </dsp:sp>
    <dsp:sp modelId="{091941AB-54FD-8446-8C49-1ED68591C255}">
      <dsp:nvSpPr>
        <dsp:cNvPr id="0" name=""/>
        <dsp:cNvSpPr/>
      </dsp:nvSpPr>
      <dsp:spPr>
        <a:xfrm>
          <a:off x="1775066" y="739782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home</a:t>
          </a:r>
        </a:p>
      </dsp:txBody>
      <dsp:txXfrm>
        <a:off x="1775066" y="739782"/>
        <a:ext cx="772419" cy="386209"/>
      </dsp:txXfrm>
    </dsp:sp>
    <dsp:sp modelId="{163540A7-D566-D748-A9BA-76FD071C397A}">
      <dsp:nvSpPr>
        <dsp:cNvPr id="0" name=""/>
        <dsp:cNvSpPr/>
      </dsp:nvSpPr>
      <dsp:spPr>
        <a:xfrm>
          <a:off x="1775066" y="1288200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users</a:t>
          </a:r>
        </a:p>
      </dsp:txBody>
      <dsp:txXfrm>
        <a:off x="1775066" y="1288200"/>
        <a:ext cx="772419" cy="386209"/>
      </dsp:txXfrm>
    </dsp:sp>
    <dsp:sp modelId="{84BFF396-79BA-7841-AD62-AACEE9265B53}">
      <dsp:nvSpPr>
        <dsp:cNvPr id="0" name=""/>
        <dsp:cNvSpPr/>
      </dsp:nvSpPr>
      <dsp:spPr>
        <a:xfrm>
          <a:off x="936990" y="1836618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user1</a:t>
          </a:r>
        </a:p>
      </dsp:txBody>
      <dsp:txXfrm>
        <a:off x="936990" y="1836618"/>
        <a:ext cx="772419" cy="386209"/>
      </dsp:txXfrm>
    </dsp:sp>
    <dsp:sp modelId="{0917B4CA-9A21-3D43-8D12-0A037DC0A7E4}">
      <dsp:nvSpPr>
        <dsp:cNvPr id="0" name=""/>
        <dsp:cNvSpPr/>
      </dsp:nvSpPr>
      <dsp:spPr>
        <a:xfrm>
          <a:off x="2362" y="2385036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prog</a:t>
          </a:r>
        </a:p>
      </dsp:txBody>
      <dsp:txXfrm>
        <a:off x="2362" y="2385036"/>
        <a:ext cx="772419" cy="386209"/>
      </dsp:txXfrm>
    </dsp:sp>
    <dsp:sp modelId="{BA597DF7-69B4-6B4A-B745-D17E63C37C2B}">
      <dsp:nvSpPr>
        <dsp:cNvPr id="0" name=""/>
        <dsp:cNvSpPr/>
      </dsp:nvSpPr>
      <dsp:spPr>
        <a:xfrm>
          <a:off x="195467" y="2933454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…</a:t>
          </a:r>
        </a:p>
      </dsp:txBody>
      <dsp:txXfrm>
        <a:off x="195467" y="2933454"/>
        <a:ext cx="772419" cy="386209"/>
      </dsp:txXfrm>
    </dsp:sp>
    <dsp:sp modelId="{E5989F9E-DA09-5A4F-84DC-FDBC96E1A87A}">
      <dsp:nvSpPr>
        <dsp:cNvPr id="0" name=""/>
        <dsp:cNvSpPr/>
      </dsp:nvSpPr>
      <dsp:spPr>
        <a:xfrm>
          <a:off x="936990" y="2385036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docs</a:t>
          </a:r>
        </a:p>
      </dsp:txBody>
      <dsp:txXfrm>
        <a:off x="936990" y="2385036"/>
        <a:ext cx="772419" cy="386209"/>
      </dsp:txXfrm>
    </dsp:sp>
    <dsp:sp modelId="{62FE4AD0-3084-EE4A-894D-D7EE54F4AD30}">
      <dsp:nvSpPr>
        <dsp:cNvPr id="0" name=""/>
        <dsp:cNvSpPr/>
      </dsp:nvSpPr>
      <dsp:spPr>
        <a:xfrm>
          <a:off x="1130095" y="2933454"/>
          <a:ext cx="772419" cy="386209"/>
        </a:xfrm>
        <a:prstGeom prst="roundRect">
          <a:avLst/>
        </a:prstGeom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highlight>
                <a:srgbClr val="FFFF00"/>
              </a:highlight>
            </a:rPr>
            <a:t>text.txt</a:t>
          </a:r>
        </a:p>
      </dsp:txBody>
      <dsp:txXfrm>
        <a:off x="1148948" y="2952307"/>
        <a:ext cx="734713" cy="348503"/>
      </dsp:txXfrm>
    </dsp:sp>
    <dsp:sp modelId="{7CF5870D-3CF0-6741-826A-7665BC8578E1}">
      <dsp:nvSpPr>
        <dsp:cNvPr id="0" name=""/>
        <dsp:cNvSpPr/>
      </dsp:nvSpPr>
      <dsp:spPr>
        <a:xfrm>
          <a:off x="1130095" y="3481872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…</a:t>
          </a:r>
        </a:p>
      </dsp:txBody>
      <dsp:txXfrm>
        <a:off x="1130095" y="3481872"/>
        <a:ext cx="772419" cy="386209"/>
      </dsp:txXfrm>
    </dsp:sp>
    <dsp:sp modelId="{184C8B07-8D87-7E47-B90B-E68C1E730602}">
      <dsp:nvSpPr>
        <dsp:cNvPr id="0" name=""/>
        <dsp:cNvSpPr/>
      </dsp:nvSpPr>
      <dsp:spPr>
        <a:xfrm>
          <a:off x="1871618" y="2385036"/>
          <a:ext cx="772419" cy="386209"/>
        </a:xfrm>
        <a:prstGeom prst="roundRect">
          <a:avLst/>
        </a:prstGeom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Report.doc</a:t>
          </a:r>
        </a:p>
      </dsp:txBody>
      <dsp:txXfrm>
        <a:off x="1890471" y="2403889"/>
        <a:ext cx="734713" cy="348503"/>
      </dsp:txXfrm>
    </dsp:sp>
    <dsp:sp modelId="{95E7B2FD-14AF-264A-9CB4-03920D9C8631}">
      <dsp:nvSpPr>
        <dsp:cNvPr id="0" name=""/>
        <dsp:cNvSpPr/>
      </dsp:nvSpPr>
      <dsp:spPr>
        <a:xfrm>
          <a:off x="2613141" y="1836618"/>
          <a:ext cx="772419" cy="3862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user2</a:t>
          </a:r>
        </a:p>
      </dsp:txBody>
      <dsp:txXfrm>
        <a:off x="2613141" y="1836618"/>
        <a:ext cx="772419" cy="386209"/>
      </dsp:txXfrm>
    </dsp:sp>
    <dsp:sp modelId="{FB5DDCE8-0512-B940-94BB-2621D3111A7A}">
      <dsp:nvSpPr>
        <dsp:cNvPr id="0" name=""/>
        <dsp:cNvSpPr/>
      </dsp:nvSpPr>
      <dsp:spPr>
        <a:xfrm>
          <a:off x="2806246" y="2385036"/>
          <a:ext cx="772419" cy="386209"/>
        </a:xfrm>
        <a:prstGeom prst="roundRect">
          <a:avLst/>
        </a:prstGeom>
        <a:gradFill flip="none" rotWithShape="0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Report.doc</a:t>
          </a:r>
        </a:p>
      </dsp:txBody>
      <dsp:txXfrm>
        <a:off x="2825099" y="2403889"/>
        <a:ext cx="734713" cy="348503"/>
      </dsp:txXfrm>
    </dsp:sp>
    <dsp:sp modelId="{BD57ABD0-AB06-4446-88B8-C05B7878EBB9}">
      <dsp:nvSpPr>
        <dsp:cNvPr id="0" name=""/>
        <dsp:cNvSpPr/>
      </dsp:nvSpPr>
      <dsp:spPr>
        <a:xfrm>
          <a:off x="2709693" y="739782"/>
          <a:ext cx="772419" cy="386209"/>
        </a:xfrm>
        <a:prstGeom prst="rect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tmp</a:t>
          </a:r>
        </a:p>
      </dsp:txBody>
      <dsp:txXfrm>
        <a:off x="2709693" y="739782"/>
        <a:ext cx="772419" cy="386209"/>
      </dsp:txXfrm>
    </dsp:sp>
    <dsp:sp modelId="{161E74A2-2127-8F48-A320-61FCE46AFFD8}">
      <dsp:nvSpPr>
        <dsp:cNvPr id="0" name=""/>
        <dsp:cNvSpPr/>
      </dsp:nvSpPr>
      <dsp:spPr>
        <a:xfrm>
          <a:off x="3644321" y="739782"/>
          <a:ext cx="772419" cy="386209"/>
        </a:xfrm>
        <a:prstGeom prst="rect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usr</a:t>
          </a:r>
        </a:p>
      </dsp:txBody>
      <dsp:txXfrm>
        <a:off x="3644321" y="739782"/>
        <a:ext cx="772419" cy="386209"/>
      </dsp:txXfrm>
    </dsp:sp>
    <dsp:sp modelId="{3AB9537A-253C-9346-9FAE-496004C20747}">
      <dsp:nvSpPr>
        <dsp:cNvPr id="0" name=""/>
        <dsp:cNvSpPr/>
      </dsp:nvSpPr>
      <dsp:spPr>
        <a:xfrm>
          <a:off x="4578949" y="739782"/>
          <a:ext cx="772419" cy="386209"/>
        </a:xfrm>
        <a:prstGeom prst="rect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var</a:t>
          </a:r>
        </a:p>
      </dsp:txBody>
      <dsp:txXfrm>
        <a:off x="4578949" y="739782"/>
        <a:ext cx="772419" cy="386209"/>
      </dsp:txXfrm>
    </dsp:sp>
    <dsp:sp modelId="{1EB3C325-0228-AE4E-AF80-DAC6D7FEA211}">
      <dsp:nvSpPr>
        <dsp:cNvPr id="0" name=""/>
        <dsp:cNvSpPr/>
      </dsp:nvSpPr>
      <dsp:spPr>
        <a:xfrm>
          <a:off x="5513577" y="739782"/>
          <a:ext cx="772419" cy="386209"/>
        </a:xfrm>
        <a:prstGeom prst="rect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...</a:t>
          </a:r>
        </a:p>
      </dsp:txBody>
      <dsp:txXfrm>
        <a:off x="5513577" y="739782"/>
        <a:ext cx="772419" cy="386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F2874-A4FD-7344-993D-BBB8FB83D60C}">
      <dsp:nvSpPr>
        <dsp:cNvPr id="0" name=""/>
        <dsp:cNvSpPr/>
      </dsp:nvSpPr>
      <dsp:spPr>
        <a:xfrm>
          <a:off x="2395528" y="1626643"/>
          <a:ext cx="126961" cy="389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348"/>
              </a:lnTo>
              <a:lnTo>
                <a:pt x="126961" y="3893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7B8DA5-BBEC-4A4B-98F9-D0B000C85956}">
      <dsp:nvSpPr>
        <dsp:cNvPr id="0" name=""/>
        <dsp:cNvSpPr/>
      </dsp:nvSpPr>
      <dsp:spPr>
        <a:xfrm>
          <a:off x="1604134" y="1025692"/>
          <a:ext cx="1129957" cy="177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873"/>
              </a:lnTo>
              <a:lnTo>
                <a:pt x="1129957" y="88873"/>
              </a:lnTo>
              <a:lnTo>
                <a:pt x="1129957" y="177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AA196-708C-9649-ADCF-9CC62F7EF539}">
      <dsp:nvSpPr>
        <dsp:cNvPr id="0" name=""/>
        <dsp:cNvSpPr/>
      </dsp:nvSpPr>
      <dsp:spPr>
        <a:xfrm>
          <a:off x="1371372" y="2227595"/>
          <a:ext cx="126961" cy="389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348"/>
              </a:lnTo>
              <a:lnTo>
                <a:pt x="126961" y="3893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DBE77B-D938-3E47-8C79-DF0D2253B8A2}">
      <dsp:nvSpPr>
        <dsp:cNvPr id="0" name=""/>
        <dsp:cNvSpPr/>
      </dsp:nvSpPr>
      <dsp:spPr>
        <a:xfrm>
          <a:off x="1664216" y="1626643"/>
          <a:ext cx="91440" cy="1777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C7419C-94D2-7149-A470-4396A748A14B}">
      <dsp:nvSpPr>
        <dsp:cNvPr id="0" name=""/>
        <dsp:cNvSpPr/>
      </dsp:nvSpPr>
      <dsp:spPr>
        <a:xfrm>
          <a:off x="1604134" y="1025692"/>
          <a:ext cx="105801" cy="177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873"/>
              </a:lnTo>
              <a:lnTo>
                <a:pt x="105801" y="88873"/>
              </a:lnTo>
              <a:lnTo>
                <a:pt x="105801" y="177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7E26C-D195-B540-BB45-AEB6C4CE8A7C}">
      <dsp:nvSpPr>
        <dsp:cNvPr id="0" name=""/>
        <dsp:cNvSpPr/>
      </dsp:nvSpPr>
      <dsp:spPr>
        <a:xfrm>
          <a:off x="135613" y="1626643"/>
          <a:ext cx="126961" cy="389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348"/>
              </a:lnTo>
              <a:lnTo>
                <a:pt x="126961" y="3893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8D4FC-5AF0-7C48-B7CC-26EFB2C65AA9}">
      <dsp:nvSpPr>
        <dsp:cNvPr id="0" name=""/>
        <dsp:cNvSpPr/>
      </dsp:nvSpPr>
      <dsp:spPr>
        <a:xfrm>
          <a:off x="474177" y="1025692"/>
          <a:ext cx="1129957" cy="177746"/>
        </a:xfrm>
        <a:custGeom>
          <a:avLst/>
          <a:gdLst/>
          <a:ahLst/>
          <a:cxnLst/>
          <a:rect l="0" t="0" r="0" b="0"/>
          <a:pathLst>
            <a:path>
              <a:moveTo>
                <a:pt x="1129957" y="0"/>
              </a:moveTo>
              <a:lnTo>
                <a:pt x="1129957" y="88873"/>
              </a:lnTo>
              <a:lnTo>
                <a:pt x="0" y="88873"/>
              </a:lnTo>
              <a:lnTo>
                <a:pt x="0" y="177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8CFBC-594C-2449-BCC4-350FF1FCCB0A}">
      <dsp:nvSpPr>
        <dsp:cNvPr id="0" name=""/>
        <dsp:cNvSpPr/>
      </dsp:nvSpPr>
      <dsp:spPr>
        <a:xfrm>
          <a:off x="1558414" y="424741"/>
          <a:ext cx="91440" cy="1777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7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0BDF4-7BEC-144C-A9D2-1F9DE6305EAE}">
      <dsp:nvSpPr>
        <dsp:cNvPr id="0" name=""/>
        <dsp:cNvSpPr/>
      </dsp:nvSpPr>
      <dsp:spPr>
        <a:xfrm>
          <a:off x="1180929" y="1536"/>
          <a:ext cx="846409" cy="42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test</a:t>
          </a:r>
        </a:p>
      </dsp:txBody>
      <dsp:txXfrm>
        <a:off x="1180929" y="1536"/>
        <a:ext cx="846409" cy="423204"/>
      </dsp:txXfrm>
    </dsp:sp>
    <dsp:sp modelId="{342699A9-9D82-6A4E-B6BC-722C2BE5DF51}">
      <dsp:nvSpPr>
        <dsp:cNvPr id="0" name=""/>
        <dsp:cNvSpPr/>
      </dsp:nvSpPr>
      <dsp:spPr>
        <a:xfrm>
          <a:off x="1180929" y="602487"/>
          <a:ext cx="846409" cy="42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newdir</a:t>
          </a:r>
        </a:p>
      </dsp:txBody>
      <dsp:txXfrm>
        <a:off x="1180929" y="602487"/>
        <a:ext cx="846409" cy="423204"/>
      </dsp:txXfrm>
    </dsp:sp>
    <dsp:sp modelId="{DF0BA0FA-9A1A-AD4F-9DF0-19BD32705F4C}">
      <dsp:nvSpPr>
        <dsp:cNvPr id="0" name=""/>
        <dsp:cNvSpPr/>
      </dsp:nvSpPr>
      <dsp:spPr>
        <a:xfrm>
          <a:off x="50972" y="1203439"/>
          <a:ext cx="846409" cy="42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01</a:t>
          </a:r>
        </a:p>
      </dsp:txBody>
      <dsp:txXfrm>
        <a:off x="50972" y="1203439"/>
        <a:ext cx="846409" cy="423204"/>
      </dsp:txXfrm>
    </dsp:sp>
    <dsp:sp modelId="{7D51D68D-BB44-7B44-A2DF-DD7F5281EF0E}">
      <dsp:nvSpPr>
        <dsp:cNvPr id="0" name=""/>
        <dsp:cNvSpPr/>
      </dsp:nvSpPr>
      <dsp:spPr>
        <a:xfrm>
          <a:off x="262574" y="1804390"/>
          <a:ext cx="846409" cy="42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README.txt</a:t>
          </a:r>
        </a:p>
      </dsp:txBody>
      <dsp:txXfrm>
        <a:off x="262574" y="1804390"/>
        <a:ext cx="846409" cy="423204"/>
      </dsp:txXfrm>
    </dsp:sp>
    <dsp:sp modelId="{E8514A3C-5481-3A4D-836A-F67F98DD5E96}">
      <dsp:nvSpPr>
        <dsp:cNvPr id="0" name=""/>
        <dsp:cNvSpPr/>
      </dsp:nvSpPr>
      <dsp:spPr>
        <a:xfrm>
          <a:off x="1286731" y="1203439"/>
          <a:ext cx="846409" cy="42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02</a:t>
          </a:r>
        </a:p>
      </dsp:txBody>
      <dsp:txXfrm>
        <a:off x="1286731" y="1203439"/>
        <a:ext cx="846409" cy="423204"/>
      </dsp:txXfrm>
    </dsp:sp>
    <dsp:sp modelId="{6CD90321-C896-5845-8BED-B366497E985C}">
      <dsp:nvSpPr>
        <dsp:cNvPr id="0" name=""/>
        <dsp:cNvSpPr/>
      </dsp:nvSpPr>
      <dsp:spPr>
        <a:xfrm>
          <a:off x="1286731" y="1804390"/>
          <a:ext cx="846409" cy="42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subdir</a:t>
          </a:r>
        </a:p>
      </dsp:txBody>
      <dsp:txXfrm>
        <a:off x="1286731" y="1804390"/>
        <a:ext cx="846409" cy="423204"/>
      </dsp:txXfrm>
    </dsp:sp>
    <dsp:sp modelId="{31E602C6-F3D5-1249-AB5B-BA0E75E9A696}">
      <dsp:nvSpPr>
        <dsp:cNvPr id="0" name=""/>
        <dsp:cNvSpPr/>
      </dsp:nvSpPr>
      <dsp:spPr>
        <a:xfrm>
          <a:off x="1498333" y="2405341"/>
          <a:ext cx="846409" cy="423204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script.sh</a:t>
          </a:r>
        </a:p>
      </dsp:txBody>
      <dsp:txXfrm>
        <a:off x="1498333" y="2405341"/>
        <a:ext cx="846409" cy="423204"/>
      </dsp:txXfrm>
    </dsp:sp>
    <dsp:sp modelId="{8BDA6A60-EDD8-654A-AC73-C6FC2BC24230}">
      <dsp:nvSpPr>
        <dsp:cNvPr id="0" name=""/>
        <dsp:cNvSpPr/>
      </dsp:nvSpPr>
      <dsp:spPr>
        <a:xfrm>
          <a:off x="2310887" y="1203439"/>
          <a:ext cx="846409" cy="423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03</a:t>
          </a:r>
        </a:p>
      </dsp:txBody>
      <dsp:txXfrm>
        <a:off x="2310887" y="1203439"/>
        <a:ext cx="846409" cy="423204"/>
      </dsp:txXfrm>
    </dsp:sp>
    <dsp:sp modelId="{8EB0C622-E533-C54B-ABB8-E1A372496FFF}">
      <dsp:nvSpPr>
        <dsp:cNvPr id="0" name=""/>
        <dsp:cNvSpPr/>
      </dsp:nvSpPr>
      <dsp:spPr>
        <a:xfrm>
          <a:off x="2522489" y="1804390"/>
          <a:ext cx="846409" cy="423204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script.sh</a:t>
          </a:r>
        </a:p>
      </dsp:txBody>
      <dsp:txXfrm>
        <a:off x="2522489" y="1804390"/>
        <a:ext cx="846409" cy="423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34059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5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56428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99368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95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8840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2626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61310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7632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61104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4767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8666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31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2" indent="-285750">
              <a:spcAft>
                <a:spcPts val="300"/>
              </a:spcAft>
              <a:buFont typeface="Wingdings" pitchFamily="2" charset="2"/>
              <a:buChar char="§"/>
            </a:pPr>
            <a:r>
              <a:rPr lang="en-IE" dirty="0">
                <a:latin typeface="Courier" pitchFamily="2" charset="0"/>
              </a:rPr>
              <a:t>                                                    </a:t>
            </a:r>
            <a:r>
              <a:rPr lang="en-IE" dirty="0" err="1">
                <a:latin typeface="Courier" pitchFamily="2" charset="0"/>
              </a:rPr>
              <a:t>gzip</a:t>
            </a:r>
            <a:r>
              <a:rPr lang="en-IE" dirty="0">
                <a:latin typeface="Courier" pitchFamily="2" charset="0"/>
              </a:rPr>
              <a:t> file 		 </a:t>
            </a:r>
            <a:r>
              <a:rPr lang="en-IE" dirty="0"/>
              <a:t>=  zips file, deleting it, creating </a:t>
            </a:r>
            <a:r>
              <a:rPr lang="en-IE" dirty="0" err="1"/>
              <a:t>file.txt.gz</a:t>
            </a:r>
            <a:endParaRPr lang="en-IE" dirty="0"/>
          </a:p>
          <a:p>
            <a:pPr marL="285750" lvl="2" indent="-285750">
              <a:spcAft>
                <a:spcPts val="300"/>
              </a:spcAft>
              <a:buFont typeface="Wingdings" pitchFamily="2" charset="2"/>
              <a:buChar char="§"/>
            </a:pPr>
            <a:r>
              <a:rPr lang="en-IE" dirty="0" err="1">
                <a:latin typeface="Courier" pitchFamily="2" charset="0"/>
              </a:rPr>
              <a:t>gzip</a:t>
            </a:r>
            <a:r>
              <a:rPr lang="en-IE" dirty="0">
                <a:latin typeface="Courier" pitchFamily="2" charset="0"/>
              </a:rPr>
              <a:t> –c file </a:t>
            </a:r>
            <a:r>
              <a:rPr lang="en-IE" dirty="0" err="1">
                <a:latin typeface="Courier" pitchFamily="2" charset="0"/>
              </a:rPr>
              <a:t>gzips</a:t>
            </a:r>
            <a:r>
              <a:rPr lang="en-IE" dirty="0">
                <a:latin typeface="Courier" pitchFamily="2" charset="0"/>
              </a:rPr>
              <a:t>/file </a:t>
            </a:r>
            <a:r>
              <a:rPr lang="en-IE" dirty="0"/>
              <a:t>=  compresses file, directs output to </a:t>
            </a:r>
            <a:r>
              <a:rPr lang="en-IE" dirty="0" err="1"/>
              <a:t>gzips</a:t>
            </a:r>
            <a:r>
              <a:rPr lang="en-IE" dirty="0"/>
              <a:t>/</a:t>
            </a:r>
          </a:p>
          <a:p>
            <a:pPr marL="285750" lvl="2" indent="-285750">
              <a:spcAft>
                <a:spcPts val="300"/>
              </a:spcAft>
              <a:buFont typeface="Wingdings" pitchFamily="2" charset="2"/>
              <a:buChar char="§"/>
            </a:pPr>
            <a:r>
              <a:rPr lang="en-IE" dirty="0" err="1">
                <a:latin typeface="Courier" pitchFamily="2" charset="0"/>
              </a:rPr>
              <a:t>gzcat</a:t>
            </a:r>
            <a:r>
              <a:rPr lang="en-IE" dirty="0">
                <a:latin typeface="Courier" pitchFamily="2" charset="0"/>
              </a:rPr>
              <a:t> </a:t>
            </a:r>
            <a:r>
              <a:rPr lang="en-IE" dirty="0" err="1">
                <a:latin typeface="Courier" pitchFamily="2" charset="0"/>
              </a:rPr>
              <a:t>file.txt.gz</a:t>
            </a:r>
            <a:r>
              <a:rPr lang="en-IE" dirty="0">
                <a:latin typeface="Courier" pitchFamily="2" charset="0"/>
              </a:rPr>
              <a:t>       </a:t>
            </a:r>
            <a:r>
              <a:rPr lang="en-IE" dirty="0">
                <a:latin typeface="+mn-lt"/>
              </a:rPr>
              <a:t>=  view co                        </a:t>
            </a:r>
            <a:r>
              <a:rPr lang="en-IE" dirty="0" err="1">
                <a:latin typeface="+mn-lt"/>
              </a:rPr>
              <a:t>ntents</a:t>
            </a:r>
            <a:r>
              <a:rPr lang="en-IE" dirty="0">
                <a:latin typeface="+mn-lt"/>
              </a:rPr>
              <a:t> of </a:t>
            </a:r>
            <a:r>
              <a:rPr lang="en-IE" dirty="0" err="1">
                <a:latin typeface="+mn-lt"/>
              </a:rPr>
              <a:t>file.txt.gz</a:t>
            </a:r>
            <a:endParaRPr lang="en-IE" dirty="0">
              <a:latin typeface="Courier" pitchFamily="2" charset="0"/>
            </a:endParaRPr>
          </a:p>
          <a:p>
            <a:pPr marL="285750" lvl="2" indent="-285750">
              <a:spcAft>
                <a:spcPts val="300"/>
              </a:spcAft>
              <a:buFont typeface="Wingdings" pitchFamily="2" charset="2"/>
              <a:buChar char="§"/>
            </a:pPr>
            <a:r>
              <a:rPr lang="en-IE" dirty="0" err="1">
                <a:latin typeface="Courier" pitchFamily="2" charset="0"/>
              </a:rPr>
              <a:t>gunzip</a:t>
            </a:r>
            <a:r>
              <a:rPr lang="en-IE" dirty="0">
                <a:latin typeface="Courier" pitchFamily="2" charset="0"/>
              </a:rPr>
              <a:t> </a:t>
            </a:r>
            <a:r>
              <a:rPr lang="en-IE" dirty="0" err="1">
                <a:latin typeface="Courier" pitchFamily="2" charset="0"/>
              </a:rPr>
              <a:t>file.txt.gz</a:t>
            </a:r>
            <a:r>
              <a:rPr lang="en-IE" dirty="0">
                <a:latin typeface="Courier" pitchFamily="2" charset="0"/>
              </a:rPr>
              <a:t>      </a:t>
            </a:r>
            <a:r>
              <a:rPr lang="en-IE" dirty="0"/>
              <a:t>=  Undo the effect of </a:t>
            </a:r>
            <a:r>
              <a:rPr lang="en-IE" dirty="0" err="1"/>
              <a:t>gzip</a:t>
            </a:r>
            <a:endParaRPr lang="en-IE" dirty="0"/>
          </a:p>
          <a:p>
            <a:pPr marL="285750" lvl="2" indent="-285750">
              <a:spcAft>
                <a:spcPts val="300"/>
              </a:spcAft>
              <a:buFont typeface="Wingdings" pitchFamily="2" charset="2"/>
              <a:buChar char="§"/>
            </a:pPr>
            <a:r>
              <a:rPr lang="en-IE" dirty="0" err="1">
                <a:latin typeface="Courier" pitchFamily="2" charset="0"/>
              </a:rPr>
              <a:t>gzip</a:t>
            </a:r>
            <a:r>
              <a:rPr lang="en-IE" dirty="0">
                <a:latin typeface="Courier" pitchFamily="2" charset="0"/>
              </a:rPr>
              <a:t> –d </a:t>
            </a:r>
            <a:r>
              <a:rPr lang="en-IE" dirty="0" err="1">
                <a:latin typeface="Courier" pitchFamily="2" charset="0"/>
              </a:rPr>
              <a:t>file.txt.gz</a:t>
            </a:r>
            <a:r>
              <a:rPr lang="en-IE" dirty="0">
                <a:latin typeface="Courier" pitchFamily="2" charset="0"/>
              </a:rPr>
              <a:t>     </a:t>
            </a:r>
            <a:r>
              <a:rPr lang="en-IE" dirty="0"/>
              <a:t>=  Undo the effect of </a:t>
            </a:r>
            <a:r>
              <a:rPr lang="en-IE" dirty="0" err="1"/>
              <a:t>gzip</a:t>
            </a:r>
            <a:endParaRPr lang="en-IE" dirty="0"/>
          </a:p>
          <a:p>
            <a:pPr marL="285750" lvl="2" indent="-285750">
              <a:spcAft>
                <a:spcPts val="300"/>
              </a:spcAft>
              <a:buFont typeface="Wingdings" pitchFamily="2" charset="2"/>
              <a:buChar char="§"/>
            </a:pPr>
            <a:r>
              <a:rPr lang="en-IE" dirty="0" err="1">
                <a:latin typeface="Courier" pitchFamily="2" charset="0"/>
              </a:rPr>
              <a:t>gunzip</a:t>
            </a:r>
            <a:r>
              <a:rPr lang="en-IE" dirty="0">
                <a:latin typeface="Courier" pitchFamily="2" charset="0"/>
              </a:rPr>
              <a:t> –c </a:t>
            </a:r>
            <a:r>
              <a:rPr lang="en-IE" dirty="0" err="1">
                <a:latin typeface="Courier" pitchFamily="2" charset="0"/>
              </a:rPr>
              <a:t>a.txt.gz</a:t>
            </a:r>
            <a:r>
              <a:rPr lang="en-IE" dirty="0">
                <a:latin typeface="Courier" pitchFamily="2" charset="0"/>
              </a:rPr>
              <a:t> | more </a:t>
            </a:r>
            <a:r>
              <a:rPr lang="en-IE" b="1" dirty="0">
                <a:latin typeface="Courier" pitchFamily="2" charset="0"/>
              </a:rPr>
              <a:t>OR</a:t>
            </a:r>
            <a:r>
              <a:rPr lang="en-IE" dirty="0">
                <a:latin typeface="Courier" pitchFamily="2" charset="0"/>
              </a:rPr>
              <a:t> </a:t>
            </a:r>
            <a:r>
              <a:rPr lang="en-IE" dirty="0" err="1">
                <a:latin typeface="Courier" pitchFamily="2" charset="0"/>
              </a:rPr>
              <a:t>gunzip</a:t>
            </a:r>
            <a:r>
              <a:rPr lang="en-IE" dirty="0">
                <a:latin typeface="Courier" pitchFamily="2" charset="0"/>
              </a:rPr>
              <a:t> &lt; </a:t>
            </a:r>
            <a:r>
              <a:rPr lang="en-IE" dirty="0" err="1">
                <a:latin typeface="Courier" pitchFamily="2" charset="0"/>
              </a:rPr>
              <a:t>a.txt.gz</a:t>
            </a:r>
            <a:r>
              <a:rPr lang="en-IE" dirty="0">
                <a:latin typeface="Courier" pitchFamily="2" charset="0"/>
              </a:rPr>
              <a:t> | more </a:t>
            </a:r>
          </a:p>
          <a:p>
            <a:pPr lvl="2">
              <a:spcAft>
                <a:spcPts val="300"/>
              </a:spcAft>
            </a:pPr>
            <a:r>
              <a:rPr lang="en-IE" dirty="0"/>
              <a:t>      Write uncompressed content to </a:t>
            </a:r>
            <a:r>
              <a:rPr lang="en-IE" dirty="0" err="1"/>
              <a:t>stdout</a:t>
            </a:r>
            <a:r>
              <a:rPr lang="en-IE" dirty="0"/>
              <a:t> &amp; pipe for easy read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95542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81020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4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72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90073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47601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35224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05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1843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9790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9462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69250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37737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2466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82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4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708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5125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5931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4800"/>
              <a:buNone/>
              <a:defRPr sz="4800">
                <a:solidFill>
                  <a:srgbClr val="0086C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None/>
              <a:defRPr>
                <a:solidFill>
                  <a:srgbClr val="0086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92C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8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  <a:endParaRPr sz="1200" dirty="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chec-learn.github.io/intro-to-linux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Introduction to Linux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673D7C-4BF4-B24A-82AC-8456AD823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Christopher Werner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Fionnuala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Solomon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B1034-47FB-364E-8050-6130274D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3734092" cy="131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2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769FD-048C-1547-B0A6-A4A19CFC8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62634"/>
            <a:ext cx="6761100" cy="375141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Most command line programs need information on what they need to work on. These are command line arguments.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Options come after a command, denoted with hyphen (-). These change the behaviour of the command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They can be short (single letter) and grouped together or long form (full word) </a:t>
            </a:r>
          </a:p>
          <a:p>
            <a:pPr marL="76200" indent="0" algn="ctr">
              <a:buNone/>
            </a:pPr>
            <a:endParaRPr lang="en-IE" sz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249409-EA4B-644B-9565-0AF4A9F2F1FD}"/>
              </a:ext>
            </a:extLst>
          </p:cNvPr>
          <p:cNvSpPr txBox="1">
            <a:spLocks/>
          </p:cNvSpPr>
          <p:nvPr/>
        </p:nvSpPr>
        <p:spPr>
          <a:xfrm>
            <a:off x="1815285" y="-118486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Command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A019-A78F-604A-AB85-1FEF443FA99E}"/>
              </a:ext>
            </a:extLst>
          </p:cNvPr>
          <p:cNvSpPr txBox="1"/>
          <p:nvPr/>
        </p:nvSpPr>
        <p:spPr>
          <a:xfrm>
            <a:off x="585781" y="4398755"/>
            <a:ext cx="6884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rgbClr val="C16669"/>
                </a:solidFill>
                <a:latin typeface="Courier" pitchFamily="2" charset="0"/>
              </a:rPr>
              <a:t>courseXX@login2:~$ </a:t>
            </a:r>
            <a:r>
              <a:rPr lang="en-IE" sz="2000" b="1" dirty="0">
                <a:latin typeface="Courier" pitchFamily="2" charset="0"/>
              </a:rPr>
              <a:t>ls</a:t>
            </a:r>
            <a:r>
              <a:rPr lang="en-IE" sz="2000" dirty="0">
                <a:latin typeface="Courier" pitchFamily="2" charset="0"/>
              </a:rPr>
              <a:t> </a:t>
            </a:r>
            <a:r>
              <a:rPr lang="en-IE" sz="2000" dirty="0">
                <a:solidFill>
                  <a:srgbClr val="FF0000"/>
                </a:solidFill>
                <a:latin typeface="Courier" pitchFamily="2" charset="0"/>
              </a:rPr>
              <a:t>–lt </a:t>
            </a:r>
            <a:r>
              <a:rPr lang="en-IE" sz="2000" dirty="0">
                <a:solidFill>
                  <a:srgbClr val="00B050"/>
                </a:solidFill>
                <a:latin typeface="Courier" pitchFamily="2" charset="0"/>
              </a:rPr>
              <a:t>--all </a:t>
            </a:r>
            <a:r>
              <a:rPr lang="en-IE" sz="2000" b="1" dirty="0">
                <a:solidFill>
                  <a:srgbClr val="0070C0"/>
                </a:solidFill>
                <a:latin typeface="Courier" pitchFamily="2" charset="0"/>
              </a:rPr>
              <a:t>test/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02F17-2F17-F94C-9C0F-348440C89923}"/>
              </a:ext>
            </a:extLst>
          </p:cNvPr>
          <p:cNvSpPr txBox="1"/>
          <p:nvPr/>
        </p:nvSpPr>
        <p:spPr>
          <a:xfrm>
            <a:off x="2875669" y="3656863"/>
            <a:ext cx="1189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b="1" dirty="0"/>
              <a:t>Command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0F782-E699-6340-8AA5-C37EC88C240F}"/>
              </a:ext>
            </a:extLst>
          </p:cNvPr>
          <p:cNvSpPr txBox="1"/>
          <p:nvPr/>
        </p:nvSpPr>
        <p:spPr>
          <a:xfrm>
            <a:off x="4115124" y="3852276"/>
            <a:ext cx="128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FF0000"/>
                </a:solidFill>
              </a:rPr>
              <a:t>Short option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F6924-E015-9647-A6B1-46FA52D977E5}"/>
              </a:ext>
            </a:extLst>
          </p:cNvPr>
          <p:cNvSpPr txBox="1"/>
          <p:nvPr/>
        </p:nvSpPr>
        <p:spPr>
          <a:xfrm>
            <a:off x="4989608" y="3584692"/>
            <a:ext cx="128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00B050"/>
                </a:solidFill>
              </a:rPr>
              <a:t>Long option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67326-91AF-2C4C-B66B-B818A79AE968}"/>
              </a:ext>
            </a:extLst>
          </p:cNvPr>
          <p:cNvSpPr txBox="1"/>
          <p:nvPr/>
        </p:nvSpPr>
        <p:spPr>
          <a:xfrm>
            <a:off x="6381428" y="3807550"/>
            <a:ext cx="1286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b="1" dirty="0">
                <a:solidFill>
                  <a:srgbClr val="0070C0"/>
                </a:solidFill>
              </a:rPr>
              <a:t>Argument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718499-2901-8D4A-A0D8-470DD2870BE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470656" y="3995417"/>
            <a:ext cx="672461" cy="423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3B5603-6362-7D49-8E12-B575FECD6695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758582" y="4190830"/>
            <a:ext cx="0" cy="25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7098F2-C399-5143-B23D-2E9F17FEFCAD}"/>
              </a:ext>
            </a:extLst>
          </p:cNvPr>
          <p:cNvCxnSpPr>
            <a:cxnSpLocks/>
          </p:cNvCxnSpPr>
          <p:nvPr/>
        </p:nvCxnSpPr>
        <p:spPr>
          <a:xfrm>
            <a:off x="5561335" y="3923246"/>
            <a:ext cx="71731" cy="4957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14F995-C8B0-9645-8BE0-9BC34E01DBF1}"/>
              </a:ext>
            </a:extLst>
          </p:cNvPr>
          <p:cNvCxnSpPr>
            <a:cxnSpLocks/>
          </p:cNvCxnSpPr>
          <p:nvPr/>
        </p:nvCxnSpPr>
        <p:spPr>
          <a:xfrm flipH="1">
            <a:off x="6300192" y="4155926"/>
            <a:ext cx="701774" cy="3063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1B3DDDD-5902-0045-BCF1-AFD7E1EE5B9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10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5364E-7C17-2042-AD95-87587CAF7328}"/>
              </a:ext>
            </a:extLst>
          </p:cNvPr>
          <p:cNvSpPr txBox="1"/>
          <p:nvPr/>
        </p:nvSpPr>
        <p:spPr>
          <a:xfrm>
            <a:off x="1532320" y="3687384"/>
            <a:ext cx="1189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b="1" dirty="0">
                <a:solidFill>
                  <a:srgbClr val="C16669"/>
                </a:solidFill>
              </a:rPr>
              <a:t>“Prompt”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55634C-D3E3-5344-93B2-9440CD6943F7}"/>
              </a:ext>
            </a:extLst>
          </p:cNvPr>
          <p:cNvCxnSpPr>
            <a:cxnSpLocks/>
          </p:cNvCxnSpPr>
          <p:nvPr/>
        </p:nvCxnSpPr>
        <p:spPr>
          <a:xfrm>
            <a:off x="2031054" y="3995416"/>
            <a:ext cx="455933" cy="433860"/>
          </a:xfrm>
          <a:prstGeom prst="straightConnector1">
            <a:avLst/>
          </a:prstGeom>
          <a:ln w="28575">
            <a:solidFill>
              <a:srgbClr val="C166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D9D742D-DA02-F847-8CB8-E62EF3C1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5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769FD-048C-1547-B0A6-A4A19CFC8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62634"/>
            <a:ext cx="6761100" cy="375141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matters! Which one(s) are correct? 💻</a:t>
            </a: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la -s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ls --a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ls -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ls -z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-l ls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ls -all --l prog/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ls --all -l prog/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ls -l all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prog/ ls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ls -l --all prog/</a:t>
            </a:r>
          </a:p>
          <a:p>
            <a:pPr lvl="1"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IE" sz="1400" dirty="0">
                <a:solidFill>
                  <a:schemeClr val="tx1"/>
                </a:solidFill>
                <a:latin typeface="Courier" pitchFamily="2" charset="0"/>
              </a:rPr>
              <a:t>ls -l--all prog/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249409-EA4B-644B-9565-0AF4A9F2F1FD}"/>
              </a:ext>
            </a:extLst>
          </p:cNvPr>
          <p:cNvSpPr txBox="1">
            <a:spLocks/>
          </p:cNvSpPr>
          <p:nvPr/>
        </p:nvSpPr>
        <p:spPr>
          <a:xfrm>
            <a:off x="1815285" y="-118486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Command line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1B3DDDD-5902-0045-BCF1-AFD7E1EE5B9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11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9D742D-DA02-F847-8CB8-E62EF3C1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2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769FD-048C-1547-B0A6-A4A19CFC8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62634"/>
            <a:ext cx="7454100" cy="18971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You will make mistakes, and the command line will tell you</a:t>
            </a:r>
          </a:p>
          <a:p>
            <a:pPr marL="76200" indent="0">
              <a:buNone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If you see a mistake at the beginning of a long command, don’t worry you don’t have to type it all out again.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Computers are not humans, so if a command is not </a:t>
            </a:r>
            <a:r>
              <a:rPr lang="en-IE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precisely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 correct it will complain!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1600" dirty="0"/>
          </a:p>
          <a:p>
            <a:endParaRPr lang="en-IE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249409-EA4B-644B-9565-0AF4A9F2F1FD}"/>
              </a:ext>
            </a:extLst>
          </p:cNvPr>
          <p:cNvSpPr txBox="1">
            <a:spLocks/>
          </p:cNvSpPr>
          <p:nvPr/>
        </p:nvSpPr>
        <p:spPr>
          <a:xfrm>
            <a:off x="1763688" y="-115137"/>
            <a:ext cx="604867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Command line: Errors &amp; editing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A1ADF4-7ADC-5A4B-BF1F-E134E0B25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326964"/>
              </p:ext>
            </p:extLst>
          </p:nvPr>
        </p:nvGraphicFramePr>
        <p:xfrm>
          <a:off x="615729" y="2350589"/>
          <a:ext cx="3382128" cy="186683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797952">
                  <a:extLst>
                    <a:ext uri="{9D8B030D-6E8A-4147-A177-3AD203B41FA5}">
                      <a16:colId xmlns:a16="http://schemas.microsoft.com/office/drawing/2014/main" val="420673242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90613880"/>
                    </a:ext>
                  </a:extLst>
                </a:gridCol>
              </a:tblGrid>
              <a:tr h="312355">
                <a:tc gridSpan="2">
                  <a:txBody>
                    <a:bodyPr/>
                    <a:lstStyle/>
                    <a:p>
                      <a:pPr algn="ctr"/>
                      <a:r>
                        <a:rPr lang="en-IE" sz="1100" dirty="0"/>
                        <a:t>Move to: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119700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left-arrow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129611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right-arrow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36946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Beginning of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ctrl-a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92858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End of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ctrl-e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62158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Previous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up-arrow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367185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Next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down-arrow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1948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1853D7-3306-D042-97A5-780BD4D50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879018"/>
              </p:ext>
            </p:extLst>
          </p:nvPr>
        </p:nvGraphicFramePr>
        <p:xfrm>
          <a:off x="4229705" y="2350589"/>
          <a:ext cx="3382128" cy="134867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797952">
                  <a:extLst>
                    <a:ext uri="{9D8B030D-6E8A-4147-A177-3AD203B41FA5}">
                      <a16:colId xmlns:a16="http://schemas.microsoft.com/office/drawing/2014/main" val="420673242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90613880"/>
                    </a:ext>
                  </a:extLst>
                </a:gridCol>
              </a:tblGrid>
              <a:tr h="312355">
                <a:tc gridSpan="2">
                  <a:txBody>
                    <a:bodyPr/>
                    <a:lstStyle/>
                    <a:p>
                      <a:pPr algn="ctr"/>
                      <a:r>
                        <a:rPr lang="en-IE" sz="1100" dirty="0"/>
                        <a:t>Delete: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119700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Previous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Backspace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129611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Previous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ctrl-w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36946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Next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ctrl-d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92858"/>
                  </a:ext>
                </a:extLst>
              </a:tr>
              <a:tr h="180733">
                <a:tc>
                  <a:txBody>
                    <a:bodyPr/>
                    <a:lstStyle/>
                    <a:p>
                      <a:r>
                        <a:rPr lang="en-IE" sz="1100" dirty="0"/>
                        <a:t>Rest of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>
                          <a:latin typeface="Courier" pitchFamily="2" charset="0"/>
                        </a:rPr>
                        <a:t>ctrl-k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62158"/>
                  </a:ext>
                </a:extLst>
              </a:tr>
            </a:tbl>
          </a:graphicData>
        </a:graphic>
      </p:graphicFrame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3FCB193-B3BA-5346-A496-28DE0E26D6D9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12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342B6-0744-A649-8630-974F11A6694F}"/>
              </a:ext>
            </a:extLst>
          </p:cNvPr>
          <p:cNvSpPr/>
          <p:nvPr/>
        </p:nvSpPr>
        <p:spPr>
          <a:xfrm>
            <a:off x="1390348" y="1403377"/>
            <a:ext cx="5670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1"/>
            <a:r>
              <a:rPr lang="en-IE" sz="1600" dirty="0">
                <a:latin typeface="Courier" pitchFamily="2" charset="0"/>
              </a:rPr>
              <a:t>cd: dir1: No such file or directory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EE20A6-16BA-554B-BA32-5F877DD6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5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4E9F-0611-4E44-858E-0E05D62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36" y="1347614"/>
            <a:ext cx="6761100" cy="857400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Navigating through files and directories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3E5F-EB26-814C-AD9D-A51FD9CE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924" y="2302246"/>
            <a:ext cx="6761100" cy="2980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the directory tree and what is a path?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I move around?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can I see my files and directories (folders)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I use ‘flags’?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9E3E8-C2E5-F944-87BD-63CDDD534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3927-6617-704C-80F2-98F6EE9D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2CE246-4BD6-EA40-8151-C1BD3CD69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098958"/>
              </p:ext>
            </p:extLst>
          </p:nvPr>
        </p:nvGraphicFramePr>
        <p:xfrm>
          <a:off x="-180528" y="1059582"/>
          <a:ext cx="4320480" cy="3679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90BA94D-46E2-644D-BD03-8FF78BA015D9}"/>
              </a:ext>
            </a:extLst>
          </p:cNvPr>
          <p:cNvSpPr txBox="1">
            <a:spLocks/>
          </p:cNvSpPr>
          <p:nvPr/>
        </p:nvSpPr>
        <p:spPr>
          <a:xfrm>
            <a:off x="162838" y="47319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14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01CA0-9631-8E4A-BBBA-70F3A237A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9897B48-1CA8-244B-84B1-1992D34C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47" y="-150158"/>
            <a:ext cx="4968552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The directory 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90E2AC-A0F6-6F43-BF58-7E1A1641C7E9}"/>
              </a:ext>
            </a:extLst>
          </p:cNvPr>
          <p:cNvSpPr/>
          <p:nvPr/>
        </p:nvSpPr>
        <p:spPr>
          <a:xfrm>
            <a:off x="2483768" y="1160273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In Unix, everything is a file or a process, even directories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 </a:t>
            </a:r>
            <a:r>
              <a:rPr lang="en-IE" sz="2000" dirty="0">
                <a:solidFill>
                  <a:srgbClr val="003B55"/>
                </a:solidFill>
                <a:latin typeface="Courier" pitchFamily="2" charset="0"/>
                <a:cs typeface="Calibri" panose="020F0502020204030204" pitchFamily="34" charset="0"/>
                <a:sym typeface="Titillium Web Light"/>
              </a:rPr>
              <a:t>/</a:t>
            </a:r>
            <a:r>
              <a:rPr lang="en-IE" sz="20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  has 2 meanings, root or a separator between directories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Every file has a unique id formed from the file name and list of directories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So even files with the same name have unique identifier in the file system</a:t>
            </a:r>
          </a:p>
        </p:txBody>
      </p:sp>
    </p:spTree>
    <p:extLst>
      <p:ext uri="{BB962C8B-B14F-4D97-AF65-F5344CB8AC3E}">
        <p14:creationId xmlns:p14="http://schemas.microsoft.com/office/powerpoint/2010/main" val="261152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047" y="-150158"/>
            <a:ext cx="4968552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The directory tree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2CE246-4BD6-EA40-8151-C1BD3CD69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089366"/>
              </p:ext>
            </p:extLst>
          </p:nvPr>
        </p:nvGraphicFramePr>
        <p:xfrm>
          <a:off x="887760" y="816558"/>
          <a:ext cx="6288360" cy="405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17BE07E-D377-B747-A0AC-EEB02139171E}"/>
              </a:ext>
            </a:extLst>
          </p:cNvPr>
          <p:cNvSpPr/>
          <p:nvPr/>
        </p:nvSpPr>
        <p:spPr>
          <a:xfrm>
            <a:off x="3635896" y="2067694"/>
            <a:ext cx="4032448" cy="250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990600">
              <a:buClr>
                <a:srgbClr val="D3EBD5"/>
              </a:buClr>
              <a:buSzPts val="2400"/>
            </a:pPr>
            <a:r>
              <a:rPr lang="en-IE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Locating yourself in the directory tree </a:t>
            </a:r>
            <a:r>
              <a:rPr lang="en-IE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endParaRPr lang="en-IE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What is the absolute path to </a:t>
            </a:r>
            <a:r>
              <a:rPr lang="en-IE" dirty="0">
                <a:solidFill>
                  <a:srgbClr val="003B55"/>
                </a:solidFill>
                <a:latin typeface="Courier" pitchFamily="2" charset="0"/>
                <a:cs typeface="Calibri" panose="020F0502020204030204" pitchFamily="34" charset="0"/>
                <a:sym typeface="Titillium Web Light"/>
              </a:rPr>
              <a:t>text.txt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?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endParaRPr lang="en-IE" dirty="0">
              <a:solidFill>
                <a:srgbClr val="003B55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endParaRPr lang="en-IE" dirty="0">
              <a:solidFill>
                <a:srgbClr val="003B55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What is the relative path to it if you are in </a:t>
            </a:r>
            <a:r>
              <a:rPr lang="en-IE" dirty="0">
                <a:solidFill>
                  <a:srgbClr val="003B55"/>
                </a:solidFill>
                <a:latin typeface="Courier" pitchFamily="2" charset="0"/>
                <a:cs typeface="Calibri" panose="020F0502020204030204" pitchFamily="34" charset="0"/>
                <a:sym typeface="Titillium Web Light"/>
              </a:rPr>
              <a:t>user1</a:t>
            </a:r>
            <a:r>
              <a:rPr lang="en-IE" dirty="0">
                <a:solidFill>
                  <a:srgbClr val="003B55"/>
                </a:solidFill>
                <a:latin typeface="+mn-lt"/>
                <a:cs typeface="Calibri" panose="020F0502020204030204" pitchFamily="34" charset="0"/>
                <a:sym typeface="Titillium Web Light"/>
              </a:rPr>
              <a:t>?</a:t>
            </a:r>
            <a:endParaRPr lang="en-IE" dirty="0">
              <a:solidFill>
                <a:srgbClr val="003B55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90BA94D-46E2-644D-BD03-8FF78BA015D9}"/>
              </a:ext>
            </a:extLst>
          </p:cNvPr>
          <p:cNvSpPr txBox="1">
            <a:spLocks/>
          </p:cNvSpPr>
          <p:nvPr/>
        </p:nvSpPr>
        <p:spPr>
          <a:xfrm>
            <a:off x="162838" y="47319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15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01CA0-9631-8E4A-BBBA-70F3A237A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2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047" y="-150158"/>
            <a:ext cx="4968552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The directory tree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2CE246-4BD6-EA40-8151-C1BD3CD69CF1}"/>
              </a:ext>
            </a:extLst>
          </p:cNvPr>
          <p:cNvGraphicFramePr/>
          <p:nvPr/>
        </p:nvGraphicFramePr>
        <p:xfrm>
          <a:off x="887760" y="816558"/>
          <a:ext cx="6288360" cy="405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97C2BB8-82EA-1B4D-AD6E-EE5A3EF461FF}"/>
              </a:ext>
            </a:extLst>
          </p:cNvPr>
          <p:cNvSpPr txBox="1"/>
          <p:nvPr/>
        </p:nvSpPr>
        <p:spPr>
          <a:xfrm>
            <a:off x="4583832" y="3164072"/>
            <a:ext cx="36724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/home/users/user1/docs/text.txt</a:t>
            </a:r>
            <a:endParaRPr lang="en-IE" dirty="0">
              <a:latin typeface="Courier" pitchFamily="2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90BA94D-46E2-644D-BD03-8FF78BA015D9}"/>
              </a:ext>
            </a:extLst>
          </p:cNvPr>
          <p:cNvSpPr txBox="1">
            <a:spLocks/>
          </p:cNvSpPr>
          <p:nvPr/>
        </p:nvSpPr>
        <p:spPr>
          <a:xfrm>
            <a:off x="162838" y="47319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16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01CA0-9631-8E4A-BBBA-70F3A237A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1C4FF5-F0C5-0948-A1CE-0C732B4EDBF6}"/>
              </a:ext>
            </a:extLst>
          </p:cNvPr>
          <p:cNvSpPr/>
          <p:nvPr/>
        </p:nvSpPr>
        <p:spPr>
          <a:xfrm>
            <a:off x="3635896" y="2067694"/>
            <a:ext cx="4032448" cy="250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990600">
              <a:buClr>
                <a:srgbClr val="D3EBD5"/>
              </a:buClr>
              <a:buSzPts val="2400"/>
            </a:pPr>
            <a:r>
              <a:rPr lang="en-IE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Locating yourself in the directory tree </a:t>
            </a:r>
            <a:r>
              <a:rPr lang="en-IE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endParaRPr lang="en-IE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What is the absolute path to </a:t>
            </a:r>
            <a:r>
              <a:rPr lang="en-IE" dirty="0">
                <a:solidFill>
                  <a:srgbClr val="003B55"/>
                </a:solidFill>
                <a:latin typeface="Courier" pitchFamily="2" charset="0"/>
                <a:cs typeface="Calibri" panose="020F0502020204030204" pitchFamily="34" charset="0"/>
                <a:sym typeface="Titillium Web Light"/>
              </a:rPr>
              <a:t>text.txt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?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endParaRPr lang="en-IE" dirty="0">
              <a:solidFill>
                <a:srgbClr val="003B55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endParaRPr lang="en-IE" dirty="0">
              <a:solidFill>
                <a:srgbClr val="003B55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What is the relative path to it if you are in </a:t>
            </a:r>
            <a:r>
              <a:rPr lang="en-IE" dirty="0">
                <a:solidFill>
                  <a:srgbClr val="003B55"/>
                </a:solidFill>
                <a:latin typeface="Courier" pitchFamily="2" charset="0"/>
                <a:cs typeface="Calibri" panose="020F0502020204030204" pitchFamily="34" charset="0"/>
                <a:sym typeface="Titillium Web Light"/>
              </a:rPr>
              <a:t>user1</a:t>
            </a:r>
            <a:r>
              <a:rPr lang="en-IE" dirty="0">
                <a:solidFill>
                  <a:srgbClr val="003B55"/>
                </a:solidFill>
                <a:latin typeface="+mn-lt"/>
                <a:cs typeface="Calibri" panose="020F0502020204030204" pitchFamily="34" charset="0"/>
                <a:sym typeface="Titillium Web Light"/>
              </a:rPr>
              <a:t>?</a:t>
            </a:r>
            <a:endParaRPr lang="en-IE" dirty="0">
              <a:solidFill>
                <a:srgbClr val="003B55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64D6D-154C-5941-81CD-78FF0B74E3BE}"/>
              </a:ext>
            </a:extLst>
          </p:cNvPr>
          <p:cNvSpPr/>
          <p:nvPr/>
        </p:nvSpPr>
        <p:spPr>
          <a:xfrm>
            <a:off x="4624352" y="4083918"/>
            <a:ext cx="1795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333333"/>
                </a:solidFill>
                <a:latin typeface="Courier" pitchFamily="2" charset="0"/>
              </a:rPr>
              <a:t>./docs/text.txt</a:t>
            </a:r>
          </a:p>
        </p:txBody>
      </p:sp>
    </p:spTree>
    <p:extLst>
      <p:ext uri="{BB962C8B-B14F-4D97-AF65-F5344CB8AC3E}">
        <p14:creationId xmlns:p14="http://schemas.microsoft.com/office/powerpoint/2010/main" val="347863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0014C0-401F-C040-BCD1-9E53622EACA6}"/>
              </a:ext>
            </a:extLst>
          </p:cNvPr>
          <p:cNvSpPr txBox="1">
            <a:spLocks/>
          </p:cNvSpPr>
          <p:nvPr/>
        </p:nvSpPr>
        <p:spPr>
          <a:xfrm>
            <a:off x="1835171" y="-100824"/>
            <a:ext cx="643080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Dubai" panose="020B0503030403030204" pitchFamily="34" charset="-78"/>
                <a:cs typeface="Dubai" panose="020B0503030403030204" pitchFamily="34" charset="-78"/>
              </a:rPr>
              <a:t>Nav commands; </a:t>
            </a:r>
            <a:r>
              <a:rPr lang="en-IE" sz="3200" dirty="0">
                <a:latin typeface="Courier" pitchFamily="2" charset="0"/>
              </a:rPr>
              <a:t>pwd</a:t>
            </a:r>
            <a:r>
              <a:rPr lang="en-IE" sz="3200" dirty="0"/>
              <a:t>, </a:t>
            </a:r>
            <a:r>
              <a:rPr lang="en-IE" sz="3200" dirty="0">
                <a:latin typeface="Courier" pitchFamily="2" charset="0"/>
              </a:rPr>
              <a:t>ls</a:t>
            </a:r>
            <a:r>
              <a:rPr lang="en-IE" sz="3200" dirty="0"/>
              <a:t>, </a:t>
            </a:r>
            <a:r>
              <a:rPr lang="en-IE" sz="3200" dirty="0">
                <a:latin typeface="Courier" pitchFamily="2" charset="0"/>
              </a:rPr>
              <a:t>touch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102" y="706853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pwd</a:t>
            </a:r>
            <a:r>
              <a:rPr lang="en-IE" sz="1800" dirty="0"/>
              <a:t> </a:t>
            </a:r>
            <a:r>
              <a:rPr lang="en-IE" sz="1800" dirty="0">
                <a:sym typeface="Wingdings" pitchFamily="2" charset="2"/>
              </a:rPr>
              <a:t>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Print working directory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Options: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touch </a:t>
            </a:r>
            <a:r>
              <a:rPr lang="en-IE" sz="1800" dirty="0">
                <a:latin typeface="Courier" pitchFamily="2" charset="0"/>
                <a:sym typeface="Wingdings" pitchFamily="2" charset="2"/>
              </a:rPr>
              <a:t>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Creates an empty file </a:t>
            </a:r>
            <a:endParaRPr lang="en-IE" sz="18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8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8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ls</a:t>
            </a:r>
            <a:r>
              <a:rPr lang="en-IE" sz="1800" dirty="0"/>
              <a:t> </a:t>
            </a:r>
            <a:r>
              <a:rPr lang="en-IE" sz="1800" dirty="0">
                <a:sym typeface="Wingdings" pitchFamily="2" charset="2"/>
              </a:rPr>
              <a:t>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list (files and directories)</a:t>
            </a: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Options: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IE" sz="1400" dirty="0">
                <a:latin typeface="Courier" pitchFamily="2" charset="0"/>
              </a:rPr>
              <a:t>	ls –thl docs/</a:t>
            </a:r>
            <a:endParaRPr lang="en-IE" sz="14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9C888-558A-FC43-A916-C27266250A32}"/>
              </a:ext>
            </a:extLst>
          </p:cNvPr>
          <p:cNvSpPr/>
          <p:nvPr/>
        </p:nvSpPr>
        <p:spPr>
          <a:xfrm>
            <a:off x="640231" y="1347614"/>
            <a:ext cx="34419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-L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Symbolic path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39D6B-7A95-3340-A36E-EDFE3104793E}"/>
              </a:ext>
            </a:extLst>
          </p:cNvPr>
          <p:cNvSpPr/>
          <p:nvPr/>
        </p:nvSpPr>
        <p:spPr>
          <a:xfrm>
            <a:off x="3635896" y="1347614"/>
            <a:ext cx="38040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-P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 path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BD586C-1F2A-3644-8FF2-F824C1154949}"/>
              </a:ext>
            </a:extLst>
          </p:cNvPr>
          <p:cNvSpPr/>
          <p:nvPr/>
        </p:nvSpPr>
        <p:spPr>
          <a:xfrm>
            <a:off x="640232" y="2181215"/>
            <a:ext cx="67611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touch myfile.txt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Creates an empty file called myfile.txt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005F9CF-9FCD-A042-B0BF-C32841DC725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17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1A031-83D8-224D-A87E-EBE30CE0285E}"/>
              </a:ext>
            </a:extLst>
          </p:cNvPr>
          <p:cNvSpPr/>
          <p:nvPr/>
        </p:nvSpPr>
        <p:spPr>
          <a:xfrm>
            <a:off x="3682284" y="3051652"/>
            <a:ext cx="408022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-l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Long, detailed list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-d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 directory as file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-h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 readable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4C06A0-C193-0C49-8ED1-6C4F7B6CEAD4}"/>
              </a:ext>
            </a:extLst>
          </p:cNvPr>
          <p:cNvSpPr/>
          <p:nvPr/>
        </p:nvSpPr>
        <p:spPr>
          <a:xfrm>
            <a:off x="669047" y="3204755"/>
            <a:ext cx="392207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-a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hidden files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-t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 by modification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F8A923-E5E5-D240-A702-1CCF04373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4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0014C0-401F-C040-BCD1-9E53622EACA6}"/>
              </a:ext>
            </a:extLst>
          </p:cNvPr>
          <p:cNvSpPr txBox="1">
            <a:spLocks/>
          </p:cNvSpPr>
          <p:nvPr/>
        </p:nvSpPr>
        <p:spPr>
          <a:xfrm>
            <a:off x="1763688" y="-71258"/>
            <a:ext cx="643080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Nav commands;</a:t>
            </a:r>
            <a:r>
              <a:rPr lang="en-IE" dirty="0"/>
              <a:t> </a:t>
            </a:r>
            <a:r>
              <a:rPr lang="en-IE" dirty="0">
                <a:latin typeface="Courier" pitchFamily="2" charset="0"/>
              </a:rPr>
              <a:t>cd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541" y="1275606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cd</a:t>
            </a:r>
            <a:r>
              <a:rPr lang="en-IE" sz="1800" dirty="0"/>
              <a:t>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change directory </a:t>
            </a: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9BDF8A-7BE8-6445-8982-5B4A71B7CDB8}"/>
              </a:ext>
            </a:extLst>
          </p:cNvPr>
          <p:cNvSpPr/>
          <p:nvPr/>
        </p:nvSpPr>
        <p:spPr>
          <a:xfrm>
            <a:off x="443882" y="1962362"/>
            <a:ext cx="6658375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cd mydir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	= 	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 into mydir directory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cd ..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	= 	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 back 1 directory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cd ../../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	= 	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 back 2 directories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cd ~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OR </a:t>
            </a: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cd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 	= 	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 to user home directory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cd -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	= 	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 to previous directory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cd /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	=	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 to root directory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endParaRPr lang="en-IE" dirty="0">
              <a:solidFill>
                <a:srgbClr val="003B55"/>
              </a:solidFill>
              <a:latin typeface="Titillium Web Light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005F9CF-9FCD-A042-B0BF-C32841DC725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18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E679A2-2DCD-A44E-96F6-B7271705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2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0014C0-401F-C040-BCD1-9E53622EACA6}"/>
              </a:ext>
            </a:extLst>
          </p:cNvPr>
          <p:cNvSpPr txBox="1">
            <a:spLocks/>
          </p:cNvSpPr>
          <p:nvPr/>
        </p:nvSpPr>
        <p:spPr>
          <a:xfrm>
            <a:off x="1763688" y="-71258"/>
            <a:ext cx="643080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Practice with </a:t>
            </a:r>
            <a:r>
              <a:rPr lang="en-IE" dirty="0">
                <a:solidFill>
                  <a:srgbClr val="FF0000"/>
                </a:solidFill>
                <a:latin typeface="Courier" pitchFamily="2" charset="0"/>
                <a:cs typeface="Dubai" panose="020B0503030403030204" pitchFamily="34" charset="-78"/>
              </a:rPr>
              <a:t>cd </a:t>
            </a:r>
            <a:r>
              <a:rPr lang="en-I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r>
              <a:rPr lang="en-IE" dirty="0">
                <a:solidFill>
                  <a:srgbClr val="FF0000"/>
                </a:solidFill>
                <a:latin typeface="Courier" pitchFamily="2" charset="0"/>
                <a:cs typeface="Dubai" panose="020B0503030403030204" pitchFamily="34" charset="-78"/>
              </a:rPr>
              <a:t> </a:t>
            </a:r>
            <a:endParaRPr lang="en-IE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541" y="1275606"/>
            <a:ext cx="6761100" cy="351045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Use </a:t>
            </a:r>
            <a:r>
              <a:rPr lang="en-IE" sz="1800" dirty="0">
                <a:latin typeface="Courier" pitchFamily="2" charset="0"/>
              </a:rPr>
              <a:t>cd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change plus the following and see what happens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>
                <a:latin typeface="Courier" pitchFamily="2" charset="0"/>
              </a:rPr>
              <a:t>..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>
                <a:solidFill>
                  <a:schemeClr val="bg1"/>
                </a:solidFill>
                <a:latin typeface="Courier" pitchFamily="2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>
                <a:latin typeface="Courier" pitchFamily="2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>
                <a:latin typeface="Courier" pitchFamily="2" charset="0"/>
              </a:rPr>
              <a:t>new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>
                <a:latin typeface="Courier" pitchFamily="2" charset="0"/>
              </a:rPr>
              <a:t>../../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>
                <a:latin typeface="Courier" pitchFamily="2" charset="0"/>
              </a:rPr>
              <a:t>~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005F9CF-9FCD-A042-B0BF-C32841DC725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19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E679A2-2DCD-A44E-96F6-B7271705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8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BA4C-E54D-4340-AAF7-E917FBC9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169" y="-60230"/>
            <a:ext cx="6761100" cy="857400"/>
          </a:xfrm>
        </p:spPr>
        <p:txBody>
          <a:bodyPr/>
          <a:lstStyle/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What you will 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DF4C1-9BD0-6749-8652-241A64FE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824" y="1081500"/>
            <a:ext cx="6761100" cy="2980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of Linux and the command 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Navigating through files and directories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Working with files and directories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Useful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Bash scripting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SSH keys</a:t>
            </a:r>
          </a:p>
          <a:p>
            <a:pPr marL="76200" indent="0">
              <a:buNone/>
            </a:pP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You can also follow along at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https://ichec-learn.github.io/intro-to-linux/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18E0C2E-4246-5142-8705-CED692F64A50}"/>
              </a:ext>
            </a:extLst>
          </p:cNvPr>
          <p:cNvSpPr txBox="1">
            <a:spLocks/>
          </p:cNvSpPr>
          <p:nvPr/>
        </p:nvSpPr>
        <p:spPr>
          <a:xfrm>
            <a:off x="160066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2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71F9E-63C6-1D4F-AFE2-438DC056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8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0014C0-401F-C040-BCD1-9E53622EACA6}"/>
              </a:ext>
            </a:extLst>
          </p:cNvPr>
          <p:cNvSpPr txBox="1">
            <a:spLocks/>
          </p:cNvSpPr>
          <p:nvPr/>
        </p:nvSpPr>
        <p:spPr>
          <a:xfrm>
            <a:off x="1763688" y="-71258"/>
            <a:ext cx="643080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Practice with </a:t>
            </a:r>
            <a:r>
              <a:rPr lang="en-IE" dirty="0">
                <a:solidFill>
                  <a:srgbClr val="FF0000"/>
                </a:solidFill>
                <a:latin typeface="Courier" pitchFamily="2" charset="0"/>
                <a:cs typeface="Dubai" panose="020B0503030403030204" pitchFamily="34" charset="-78"/>
              </a:rPr>
              <a:t>cd </a:t>
            </a:r>
            <a:r>
              <a:rPr lang="en-I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r>
              <a:rPr lang="en-IE" dirty="0">
                <a:solidFill>
                  <a:srgbClr val="FF0000"/>
                </a:solidFill>
                <a:latin typeface="Courier" pitchFamily="2" charset="0"/>
                <a:cs typeface="Dubai" panose="020B0503030403030204" pitchFamily="34" charset="-78"/>
              </a:rPr>
              <a:t> </a:t>
            </a:r>
            <a:endParaRPr lang="en-IE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953" y="887099"/>
            <a:ext cx="6761100" cy="351045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Match up the situations below with their expected output. Assume you are in a directory which contains a single directory, Documents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005F9CF-9FCD-A042-B0BF-C32841DC725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20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E679A2-2DCD-A44E-96F6-B7271705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FDA6CF5-4363-024A-92B9-087D633F3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28089"/>
              </p:ext>
            </p:extLst>
          </p:nvPr>
        </p:nvGraphicFramePr>
        <p:xfrm>
          <a:off x="1188503" y="1979980"/>
          <a:ext cx="6096000" cy="2966720"/>
        </p:xfrm>
        <a:graphic>
          <a:graphicData uri="http://schemas.openxmlformats.org/drawingml/2006/table">
            <a:tbl>
              <a:tblPr firstRow="1" bandRow="1">
                <a:tableStyleId>{7EE1F491-1007-4831-88AB-57A56DEAF0B2}</a:tableStyleId>
              </a:tblPr>
              <a:tblGrid>
                <a:gridCol w="431169">
                  <a:extLst>
                    <a:ext uri="{9D8B030D-6E8A-4147-A177-3AD203B41FA5}">
                      <a16:colId xmlns:a16="http://schemas.microsoft.com/office/drawing/2014/main" val="64383664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650653273"/>
                    </a:ext>
                  </a:extLst>
                </a:gridCol>
                <a:gridCol w="3594450">
                  <a:extLst>
                    <a:ext uri="{9D8B030D-6E8A-4147-A177-3AD203B41FA5}">
                      <a16:colId xmlns:a16="http://schemas.microsoft.com/office/drawing/2014/main" val="781867402"/>
                    </a:ext>
                  </a:extLst>
                </a:gridCol>
                <a:gridCol w="414197">
                  <a:extLst>
                    <a:ext uri="{9D8B030D-6E8A-4147-A177-3AD203B41FA5}">
                      <a16:colId xmlns:a16="http://schemas.microsoft.com/office/drawing/2014/main" val="1357935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Moves back one directory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2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  <a:latin typeface="Courier" pitchFamily="2" charset="0"/>
                        </a:rPr>
                        <a:t>cd.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No such file or directory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60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  <a:latin typeface="Courier" pitchFamily="2" charset="0"/>
                        </a:rPr>
                        <a:t>cd Desktop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Moves you back two directories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01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 ../..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Moves you back into the “home” directory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93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 ..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Does nothing, as you are already here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31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  <a:latin typeface="Courier" pitchFamily="2" charset="0"/>
                        </a:rPr>
                        <a:t>cd Documents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command not found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2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 ~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Moves you back into the “home” directory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08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 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Moves you into Desktop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375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043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00014C0-401F-C040-BCD1-9E53622EACA6}"/>
              </a:ext>
            </a:extLst>
          </p:cNvPr>
          <p:cNvSpPr txBox="1">
            <a:spLocks/>
          </p:cNvSpPr>
          <p:nvPr/>
        </p:nvSpPr>
        <p:spPr>
          <a:xfrm>
            <a:off x="1763688" y="-71258"/>
            <a:ext cx="643080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Practice with </a:t>
            </a:r>
            <a:r>
              <a:rPr lang="en-IE" dirty="0">
                <a:solidFill>
                  <a:srgbClr val="FF0000"/>
                </a:solidFill>
                <a:latin typeface="Courier" pitchFamily="2" charset="0"/>
                <a:cs typeface="Dubai" panose="020B0503030403030204" pitchFamily="34" charset="-78"/>
              </a:rPr>
              <a:t>cd </a:t>
            </a:r>
            <a:r>
              <a:rPr lang="en-I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r>
              <a:rPr lang="en-IE" dirty="0">
                <a:solidFill>
                  <a:srgbClr val="FF0000"/>
                </a:solidFill>
                <a:latin typeface="Courier" pitchFamily="2" charset="0"/>
                <a:cs typeface="Dubai" panose="020B0503030403030204" pitchFamily="34" charset="-78"/>
              </a:rPr>
              <a:t> </a:t>
            </a:r>
            <a:endParaRPr lang="en-IE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953" y="887099"/>
            <a:ext cx="6761100" cy="351045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Match up the situations below with their expected output. Assume you are in a directory which contains a single directory, Documents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6005F9CF-9FCD-A042-B0BF-C32841DC725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21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E679A2-2DCD-A44E-96F6-B7271705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FDA6CF5-4363-024A-92B9-087D633F3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38200"/>
              </p:ext>
            </p:extLst>
          </p:nvPr>
        </p:nvGraphicFramePr>
        <p:xfrm>
          <a:off x="1188503" y="1979980"/>
          <a:ext cx="6096000" cy="2966720"/>
        </p:xfrm>
        <a:graphic>
          <a:graphicData uri="http://schemas.openxmlformats.org/drawingml/2006/table">
            <a:tbl>
              <a:tblPr firstRow="1" bandRow="1">
                <a:tableStyleId>{7EE1F491-1007-4831-88AB-57A56DEAF0B2}</a:tableStyleId>
              </a:tblPr>
              <a:tblGrid>
                <a:gridCol w="431169">
                  <a:extLst>
                    <a:ext uri="{9D8B030D-6E8A-4147-A177-3AD203B41FA5}">
                      <a16:colId xmlns:a16="http://schemas.microsoft.com/office/drawing/2014/main" val="64383664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650653273"/>
                    </a:ext>
                  </a:extLst>
                </a:gridCol>
                <a:gridCol w="3594450">
                  <a:extLst>
                    <a:ext uri="{9D8B030D-6E8A-4147-A177-3AD203B41FA5}">
                      <a16:colId xmlns:a16="http://schemas.microsoft.com/office/drawing/2014/main" val="781867402"/>
                    </a:ext>
                  </a:extLst>
                </a:gridCol>
                <a:gridCol w="414197">
                  <a:extLst>
                    <a:ext uri="{9D8B030D-6E8A-4147-A177-3AD203B41FA5}">
                      <a16:colId xmlns:a16="http://schemas.microsoft.com/office/drawing/2014/main" val="1357935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Moves you back into the “home” directory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2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  <a:latin typeface="Courier" pitchFamily="2" charset="0"/>
                        </a:rPr>
                        <a:t>cd.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command not found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60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  <a:latin typeface="Courier" pitchFamily="2" charset="0"/>
                        </a:rPr>
                        <a:t>cd Desktop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Moves you into Desktop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01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 ../..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Moves you back two directories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93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5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 ..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Moves back one directory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31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 Documents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No such file or directory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52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 ~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>
                          <a:effectLst/>
                        </a:rPr>
                        <a:t>Moves you back into the “home” directory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08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  <a:latin typeface="Courier" pitchFamily="2" charset="0"/>
                        </a:rPr>
                        <a:t>cd .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E" dirty="0">
                          <a:effectLst/>
                        </a:rPr>
                        <a:t>Does nothing, as you are already here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375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583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7" y="1347614"/>
            <a:ext cx="6761100" cy="31371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man</a:t>
            </a:r>
            <a:r>
              <a:rPr lang="en-IE" sz="1800" dirty="0"/>
              <a:t> </a:t>
            </a:r>
            <a:r>
              <a:rPr lang="en-IE" sz="1800" dirty="0">
                <a:sym typeface="Wingdings" pitchFamily="2" charset="2"/>
              </a:rPr>
              <a:t>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displays user manual of any command, including options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IE" sz="1600" dirty="0">
                <a:latin typeface="Courier" pitchFamily="2" charset="0"/>
              </a:rPr>
              <a:t>man ls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(press q to escape) </a:t>
            </a:r>
            <a:endParaRPr lang="en-IE" sz="1000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000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0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--help</a:t>
            </a:r>
            <a:r>
              <a:rPr lang="en-IE" sz="1800" dirty="0">
                <a:sym typeface="Wingdings" pitchFamily="2" charset="2"/>
              </a:rPr>
              <a:t> 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displays more info on how to use command. Similar to 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  <a:sym typeface="Wingdings" pitchFamily="2" charset="2"/>
              </a:rPr>
              <a:t>man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. Only works in Linux itself</a:t>
            </a:r>
            <a:endParaRPr lang="en-IE" sz="18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8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history</a:t>
            </a:r>
            <a:r>
              <a:rPr lang="en-IE" sz="1800" dirty="0"/>
              <a:t>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shows last 500 commands entered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Pro tip: </a:t>
            </a:r>
            <a:r>
              <a:rPr lang="en-IE" sz="1400" dirty="0">
                <a:solidFill>
                  <a:schemeClr val="tx1"/>
                </a:solidFill>
                <a:highlight>
                  <a:srgbClr val="C0C0C0"/>
                </a:highlight>
                <a:latin typeface="Courier" pitchFamily="2" charset="0"/>
                <a:cs typeface="Calibri" panose="020F0502020204030204" pitchFamily="34" charset="0"/>
                <a:sym typeface="Wingdings" pitchFamily="2" charset="2"/>
              </a:rPr>
              <a:t>!100</a:t>
            </a:r>
            <a:r>
              <a:rPr lang="en-IE" sz="1400" dirty="0">
                <a:latin typeface="Courier" pitchFamily="2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returns the 100</a:t>
            </a:r>
            <a:r>
              <a:rPr lang="en-IE" sz="1400" baseline="30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command in your history, great for complicated commands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ctrl-r shortcut to reverse search command in history</a:t>
            </a: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1000" dirty="0"/>
          </a:p>
          <a:p>
            <a:endParaRPr lang="en-IE" sz="3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4B40B5-A5BD-1240-9866-82CFD283D9A2}"/>
              </a:ext>
            </a:extLst>
          </p:cNvPr>
          <p:cNvSpPr txBox="1">
            <a:spLocks/>
          </p:cNvSpPr>
          <p:nvPr/>
        </p:nvSpPr>
        <p:spPr>
          <a:xfrm>
            <a:off x="1867169" y="-60230"/>
            <a:ext cx="643080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Help commands;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BC4F83E-F528-1645-B0AB-2500E28E49DF}"/>
              </a:ext>
            </a:extLst>
          </p:cNvPr>
          <p:cNvSpPr txBox="1">
            <a:spLocks/>
          </p:cNvSpPr>
          <p:nvPr/>
        </p:nvSpPr>
        <p:spPr>
          <a:xfrm>
            <a:off x="162838" y="475573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22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3B382-70AE-0144-80B5-03600F9A0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3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2CAF-1749-9F4C-9406-001BB54A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Working with files and directories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2BCD7-7801-A149-A34C-6FA676152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I create directories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can I copy and move files?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 a repo! </a:t>
            </a:r>
            <a:r>
              <a:rPr lang="en-I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r>
              <a:rPr lang="en-IE" sz="1800" dirty="0">
                <a:latin typeface="Courier" pitchFamily="2" charset="0"/>
              </a:rPr>
              <a:t>git clone https://</a:t>
            </a:r>
            <a:r>
              <a:rPr lang="en-IE" sz="1800" dirty="0" err="1">
                <a:latin typeface="Courier" pitchFamily="2" charset="0"/>
              </a:rPr>
              <a:t>github.com</a:t>
            </a:r>
            <a:r>
              <a:rPr lang="en-IE" sz="1800" dirty="0">
                <a:latin typeface="Courier" pitchFamily="2" charset="0"/>
              </a:rPr>
              <a:t>/ICHEC-learn/intro-to-</a:t>
            </a:r>
            <a:r>
              <a:rPr lang="en-IE" sz="1800" dirty="0" err="1">
                <a:latin typeface="Courier" pitchFamily="2" charset="0"/>
              </a:rPr>
              <a:t>linux.git</a:t>
            </a:r>
            <a:endParaRPr lang="en-US" sz="1800" dirty="0">
              <a:latin typeface="Courier" pitchFamily="2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EFD94-3688-E742-910A-C231A66E2A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5A1EF-3409-F740-B133-750100FA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2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-150158"/>
            <a:ext cx="6430803" cy="857400"/>
          </a:xfrm>
        </p:spPr>
        <p:txBody>
          <a:bodyPr/>
          <a:lstStyle/>
          <a:p>
            <a:r>
              <a:rPr lang="en-IE" sz="3200" dirty="0">
                <a:latin typeface="Dubai" panose="020B0503030403030204" pitchFamily="34" charset="-78"/>
                <a:cs typeface="Dubai" panose="020B0503030403030204" pitchFamily="34" charset="-78"/>
              </a:rPr>
              <a:t>Making and removing; </a:t>
            </a:r>
            <a:r>
              <a:rPr lang="en-IE" sz="3200" dirty="0">
                <a:latin typeface="Courier" pitchFamily="2" charset="0"/>
              </a:rPr>
              <a:t>mkdir</a:t>
            </a:r>
            <a:r>
              <a:rPr lang="en-IE" sz="3200" dirty="0"/>
              <a:t>, </a:t>
            </a:r>
            <a:r>
              <a:rPr lang="en-IE" sz="3200" dirty="0">
                <a:latin typeface="Courier" pitchFamily="2" charset="0"/>
              </a:rPr>
              <a:t>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629" y="1005514"/>
            <a:ext cx="7060875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  <a:cs typeface="Calibri" panose="020F0502020204030204" pitchFamily="34" charset="0"/>
              </a:rPr>
              <a:t>mkdir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make a directory &amp; 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</a:rPr>
              <a:t>rmdir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remove empty directory</a:t>
            </a: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Options: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E" sz="1400" dirty="0">
                <a:latin typeface="Courier" pitchFamily="2" charset="0"/>
                <a:cs typeface="Calibri" panose="020F0502020204030204" pitchFamily="34" charset="0"/>
                <a:sym typeface="Arial"/>
              </a:rPr>
              <a:t>mkdir directory01/ directory02/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E" sz="1400" dirty="0">
                <a:latin typeface="Courier" pitchFamily="2" charset="0"/>
                <a:cs typeface="Calibri" panose="020F0502020204030204" pitchFamily="34" charset="0"/>
                <a:sym typeface="Arial"/>
              </a:rPr>
              <a:t>rmdir directory01/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r>
              <a:rPr lang="en-IE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and removing a directory 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Create a new directory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Change into the directory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Create a new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Move back one directory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Remove it</a:t>
            </a:r>
          </a:p>
          <a:p>
            <a:pPr marL="76200" indent="0">
              <a:buNone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79C888-558A-FC43-A916-C27266250A32}"/>
              </a:ext>
            </a:extLst>
          </p:cNvPr>
          <p:cNvSpPr/>
          <p:nvPr/>
        </p:nvSpPr>
        <p:spPr>
          <a:xfrm>
            <a:off x="539553" y="1635646"/>
            <a:ext cx="35426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-m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 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permissions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39D6B-7A95-3340-A36E-EDFE3104793E}"/>
              </a:ext>
            </a:extLst>
          </p:cNvPr>
          <p:cNvSpPr/>
          <p:nvPr/>
        </p:nvSpPr>
        <p:spPr>
          <a:xfrm>
            <a:off x="3995936" y="1635646"/>
            <a:ext cx="37213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-p 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 name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12C029C-B142-2148-AAEB-3D69A1BEBF37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24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30341-30EC-F649-BA68-A2758CC7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9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-150158"/>
            <a:ext cx="6430803" cy="857400"/>
          </a:xfrm>
        </p:spPr>
        <p:txBody>
          <a:bodyPr/>
          <a:lstStyle/>
          <a:p>
            <a:r>
              <a:rPr lang="en-IE" sz="3200" dirty="0">
                <a:latin typeface="Dubai" panose="020B0503030403030204" pitchFamily="34" charset="-78"/>
                <a:cs typeface="Dubai" panose="020B0503030403030204" pitchFamily="34" charset="-78"/>
              </a:rPr>
              <a:t>Making and removing; </a:t>
            </a:r>
            <a:r>
              <a:rPr lang="en-IE" sz="3200" dirty="0">
                <a:latin typeface="Courier" pitchFamily="2" charset="0"/>
              </a:rPr>
              <a:t>mkdir</a:t>
            </a:r>
            <a:r>
              <a:rPr lang="en-IE" sz="3200" dirty="0"/>
              <a:t>, </a:t>
            </a:r>
            <a:r>
              <a:rPr lang="en-IE" sz="3200" dirty="0">
                <a:latin typeface="Courier" pitchFamily="2" charset="0"/>
              </a:rPr>
              <a:t>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629" y="573466"/>
            <a:ext cx="7060875" cy="351045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  <a:cs typeface="Calibri" panose="020F0502020204030204" pitchFamily="34" charset="0"/>
              </a:rPr>
              <a:t>rm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remove (files and directories): deleting is permanent</a:t>
            </a: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Options: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>
              <a:buNone/>
            </a:pP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endParaRPr lang="en-I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IE" sz="1400" dirty="0">
                <a:latin typeface="Courier" pitchFamily="2" charset="0"/>
                <a:cs typeface="Calibri" panose="020F0502020204030204" pitchFamily="34" charset="0"/>
              </a:rPr>
              <a:t>rm test.txt file.pdf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r>
              <a:rPr lang="en-IE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rm safely 💻</a:t>
            </a:r>
            <a:endParaRPr lang="en-IE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Create a new file using 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</a:rPr>
              <a:t>touch </a:t>
            </a:r>
            <a:r>
              <a:rPr lang="en-IE" sz="1800" dirty="0" err="1">
                <a:latin typeface="Courier" pitchFamily="2" charset="0"/>
                <a:cs typeface="Calibri" panose="020F0502020204030204" pitchFamily="34" charset="0"/>
              </a:rPr>
              <a:t>newfile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, and then try and remove it using the 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</a:rPr>
              <a:t>-i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flag.</a:t>
            </a:r>
            <a:endParaRPr lang="en-IE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BD586C-1F2A-3644-8FF2-F824C1154949}"/>
              </a:ext>
            </a:extLst>
          </p:cNvPr>
          <p:cNvSpPr/>
          <p:nvPr/>
        </p:nvSpPr>
        <p:spPr>
          <a:xfrm>
            <a:off x="711538" y="1563638"/>
            <a:ext cx="6624736" cy="96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-r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delete directories and subdirectories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</a:rPr>
              <a:t>-i </a:t>
            </a:r>
            <a:r>
              <a:rPr lang="en-IE" dirty="0">
                <a:solidFill>
                  <a:srgbClr val="003B55"/>
                </a:solidFill>
                <a:latin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prompt before use of rm (Y or N)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12C029C-B142-2148-AAEB-3D69A1BEBF37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25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30341-30EC-F649-BA68-A2758CC7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1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-105779"/>
            <a:ext cx="6430803" cy="857400"/>
          </a:xfrm>
        </p:spPr>
        <p:txBody>
          <a:bodyPr/>
          <a:lstStyle/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Moving and copying; </a:t>
            </a:r>
            <a:r>
              <a:rPr lang="en-IE" dirty="0">
                <a:latin typeface="Courier" pitchFamily="2" charset="0"/>
              </a:rPr>
              <a:t>mv</a:t>
            </a:r>
            <a:r>
              <a:rPr lang="en-IE" dirty="0"/>
              <a:t>, </a:t>
            </a:r>
            <a:r>
              <a:rPr lang="en-IE" dirty="0">
                <a:latin typeface="Courier" pitchFamily="2" charset="0"/>
              </a:rPr>
              <a:t>cp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101" y="706853"/>
            <a:ext cx="7014247" cy="351045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mv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move files / change name of file/directory</a:t>
            </a: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Formats</a:t>
            </a: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IE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IE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IE" sz="600" dirty="0"/>
          </a:p>
          <a:p>
            <a:pPr>
              <a:buFont typeface="Arial" panose="020B0604020202020204" pitchFamily="34" charset="0"/>
              <a:buChar char="•"/>
            </a:pPr>
            <a:endParaRPr lang="en-IE" sz="18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cp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copy files or directory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Examples:  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26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9BDF8A-7BE8-6445-8982-5B4A71B7CDB8}"/>
              </a:ext>
            </a:extLst>
          </p:cNvPr>
          <p:cNvSpPr/>
          <p:nvPr/>
        </p:nvSpPr>
        <p:spPr>
          <a:xfrm>
            <a:off x="467544" y="1564253"/>
            <a:ext cx="7236805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mv test.txt dir/      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move test.txt into dir directory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mv test.txt ../       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move test.txt back 1 directory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mv test.txt test01.txt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rename test.txt to test01.txt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mv dir/ dir01/        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rename dir/ to dir01/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mv -f 01.txt test.txt 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force renames 01.txt to test.txt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mv –v 01.txt test.txt 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renames file, verbose option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mv other/file.txt .   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move file.txt to current directory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698685-551C-684E-9314-1E2D40F4E10F}"/>
              </a:ext>
            </a:extLst>
          </p:cNvPr>
          <p:cNvSpPr/>
          <p:nvPr/>
        </p:nvSpPr>
        <p:spPr>
          <a:xfrm>
            <a:off x="467543" y="4011910"/>
            <a:ext cx="6969929" cy="100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cp test.txt dir/test.txt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</a:t>
            </a: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mv test.txt dir/test.txt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cp –r dir01/ dir02/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copy directory (needs </a:t>
            </a:r>
            <a:r>
              <a:rPr lang="en-IE" dirty="0">
                <a:solidFill>
                  <a:srgbClr val="003B55"/>
                </a:solidFill>
                <a:latin typeface="Courier" pitchFamily="2" charset="0"/>
                <a:cs typeface="Calibri" panose="020F0502020204030204" pitchFamily="34" charset="0"/>
                <a:sym typeface="Titillium Web Light"/>
              </a:rPr>
              <a:t>–r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 switch)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06626-3032-C34B-AC20-8D8CD04E4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0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85850"/>
            <a:ext cx="6430803" cy="857400"/>
          </a:xfrm>
        </p:spPr>
        <p:txBody>
          <a:bodyPr/>
          <a:lstStyle/>
          <a:p>
            <a:r>
              <a:rPr lang="en-IE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Creating a directory hierarchy </a:t>
            </a:r>
            <a:r>
              <a:rPr lang="en-I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endParaRPr lang="en-IE" dirty="0">
              <a:solidFill>
                <a:srgbClr val="FF000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27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639CE-A2AB-DD43-BBB1-F6A1FC98C13A}"/>
              </a:ext>
            </a:extLst>
          </p:cNvPr>
          <p:cNvSpPr/>
          <p:nvPr/>
        </p:nvSpPr>
        <p:spPr>
          <a:xfrm>
            <a:off x="799921" y="402279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>
                <a:latin typeface="Calibri" panose="020F0502020204030204" pitchFamily="34" charset="0"/>
                <a:cs typeface="Calibri" panose="020F0502020204030204" pitchFamily="34" charset="0"/>
              </a:rPr>
              <a:t>Tips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: At every step use </a:t>
            </a:r>
            <a:r>
              <a:rPr lang="en-IE" dirty="0">
                <a:latin typeface="Courier" pitchFamily="2" charset="0"/>
                <a:cs typeface="Calibri" panose="020F0502020204030204" pitchFamily="34" charset="0"/>
              </a:rPr>
              <a:t>pwd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E" dirty="0">
                <a:latin typeface="Courier" pitchFamily="2" charset="0"/>
                <a:cs typeface="Calibri" panose="020F0502020204030204" pitchFamily="34" charset="0"/>
              </a:rPr>
              <a:t>ls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 to confirm you know where you are and what files are located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>
                <a:latin typeface="Calibri" panose="020F0502020204030204" pitchFamily="34" charset="0"/>
                <a:cs typeface="Calibri" panose="020F0502020204030204" pitchFamily="34" charset="0"/>
              </a:rPr>
              <a:t>Commands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E" dirty="0"/>
              <a:t> </a:t>
            </a:r>
            <a:r>
              <a:rPr lang="en-IE" dirty="0">
                <a:latin typeface="Courier" pitchFamily="2" charset="0"/>
              </a:rPr>
              <a:t>pwd, ls, touch, cd, mkdir, rm, mv, cp, man </a:t>
            </a:r>
            <a:r>
              <a:rPr lang="en-IE" i="1" dirty="0">
                <a:solidFill>
                  <a:srgbClr val="FF0000"/>
                </a:solidFill>
                <a:latin typeface="Courier" pitchFamily="2" charset="0"/>
              </a:rPr>
              <a:t>command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CA9C730-9D24-FC4E-B019-B638F1CB58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495670"/>
              </p:ext>
            </p:extLst>
          </p:nvPr>
        </p:nvGraphicFramePr>
        <p:xfrm>
          <a:off x="5724128" y="2283718"/>
          <a:ext cx="3419872" cy="283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231" y="816524"/>
            <a:ext cx="5875985" cy="3173914"/>
          </a:xfrm>
        </p:spPr>
        <p:txBody>
          <a:bodyPr>
            <a:noAutofit/>
          </a:bodyPr>
          <a:lstStyle/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Navigate to your home directory, confirm it with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pwd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List the files in this directory, then list all hidden files with the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–a 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flag</a:t>
            </a:r>
          </a:p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Create a new directory called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01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cd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 into it</a:t>
            </a:r>
          </a:p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Create a file called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README.txt</a:t>
            </a:r>
          </a:p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Change back one directory to your home directory</a:t>
            </a:r>
          </a:p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Create 2 more directories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02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03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. In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02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 create a new directory called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subdir</a:t>
            </a:r>
          </a:p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03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, create a file called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script.sh</a:t>
            </a:r>
          </a:p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Copy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script.sh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02/subdir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 folder, then move into it to check it is there</a:t>
            </a:r>
          </a:p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Remove the copied file using the </a:t>
            </a:r>
            <a:r>
              <a:rPr lang="en-IE" sz="1300" dirty="0">
                <a:latin typeface="Courier" pitchFamily="2" charset="0"/>
                <a:cs typeface="Calibri" panose="020F0502020204030204" pitchFamily="34" charset="0"/>
              </a:rPr>
              <a:t>–i</a:t>
            </a: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 flag for a confirmation prompt</a:t>
            </a:r>
          </a:p>
          <a:p>
            <a:pPr marL="419100" indent="-342900">
              <a:buSzPct val="125000"/>
              <a:buFont typeface="+mj-lt"/>
              <a:buAutoNum type="arabicPeriod"/>
            </a:pPr>
            <a:r>
              <a:rPr lang="en-IE" sz="1300" dirty="0">
                <a:latin typeface="Calibri" panose="020F0502020204030204" pitchFamily="34" charset="0"/>
                <a:cs typeface="Calibri" panose="020F0502020204030204" pitchFamily="34" charset="0"/>
              </a:rPr>
              <a:t> Continue experimenting with navigating and working with files</a:t>
            </a:r>
            <a:endParaRPr lang="en-IE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41AD98-056E-F143-B8AE-4AEA8EBEC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41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4E9F-0611-4E44-858E-0E05D62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24" y="647344"/>
            <a:ext cx="6761100" cy="857400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Useful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3E5F-EB26-814C-AD9D-A51FD9CE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563638"/>
            <a:ext cx="6761100" cy="2980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Writing to and viewing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Tar and zip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Wildcards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Searching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Sed and awk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9E3E8-C2E5-F944-87BD-63CDDD534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3927-6617-704C-80F2-98F6EE9D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3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61612"/>
            <a:ext cx="6430803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Writing to and Viewing files</a:t>
            </a:r>
            <a:endParaRPr lang="en-IE" dirty="0">
              <a:latin typeface="Courier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101" y="357442"/>
            <a:ext cx="7014247" cy="351045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echo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prints a message to the screen</a:t>
            </a: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Formats</a:t>
            </a: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>
              <a:buNone/>
            </a:pPr>
            <a:endParaRPr lang="en-IE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cat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print contents of a file to the screen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IE" sz="1400" dirty="0"/>
              <a:t>:  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6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less</a:t>
            </a:r>
            <a:r>
              <a:rPr lang="en-IE" sz="1800" dirty="0"/>
              <a:t>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prints contents of a file to a separate window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eg:</a:t>
            </a:r>
          </a:p>
          <a:p>
            <a:pPr marL="990600" lvl="2" indent="0">
              <a:buNone/>
            </a:pP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more</a:t>
            </a:r>
            <a:r>
              <a:rPr lang="en-IE" sz="1800" dirty="0"/>
              <a:t>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Combines features of 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  <a:sym typeface="Wingdings" pitchFamily="2" charset="2"/>
              </a:rPr>
              <a:t>cat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and 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  <a:sym typeface="Wingdings" pitchFamily="2" charset="2"/>
              </a:rPr>
              <a:t>less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000" dirty="0">
              <a:latin typeface="Courier" pitchFamily="2" charset="0"/>
              <a:cs typeface="Calibri" panose="020F0502020204030204" pitchFamily="34" charset="0"/>
              <a:sym typeface="Wingdings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head</a:t>
            </a:r>
            <a:r>
              <a:rPr lang="en-IE" sz="1800" dirty="0"/>
              <a:t>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lists first 10 lines of a file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0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tail</a:t>
            </a:r>
            <a:r>
              <a:rPr lang="en-IE" sz="1800" dirty="0"/>
              <a:t>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lists last 10 lines of a file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29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9BDF8A-7BE8-6445-8982-5B4A71B7CDB8}"/>
              </a:ext>
            </a:extLst>
          </p:cNvPr>
          <p:cNvSpPr/>
          <p:nvPr/>
        </p:nvSpPr>
        <p:spPr>
          <a:xfrm>
            <a:off x="467544" y="1194881"/>
            <a:ext cx="8568952" cy="94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echo “Hello”           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prints “Hello” to the screen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echo “Hello” &gt; hello.txt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= 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writes “Hello” to a file called hello.txt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698685-551C-684E-9314-1E2D40F4E10F}"/>
              </a:ext>
            </a:extLst>
          </p:cNvPr>
          <p:cNvSpPr/>
          <p:nvPr/>
        </p:nvSpPr>
        <p:spPr>
          <a:xfrm>
            <a:off x="467544" y="2106141"/>
            <a:ext cx="8280920" cy="1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cat hello.txt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= prints out “Hello”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endParaRPr lang="en-IE" dirty="0">
              <a:solidFill>
                <a:srgbClr val="003B55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endParaRPr lang="en-IE" sz="2800" dirty="0">
              <a:solidFill>
                <a:srgbClr val="003B55"/>
              </a:solidFill>
              <a:latin typeface="Calibri" panose="020F0502020204030204" pitchFamily="34" charset="0"/>
              <a:cs typeface="Calibri" panose="020F0502020204030204" pitchFamily="34" charset="0"/>
              <a:sym typeface="Titillium Web Light"/>
            </a:endParaRP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Less hello.txt = shows 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9534D-E46C-3440-AF1F-2BE3E8BE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764F5-6CC0-4047-ADF2-1ABE9D2A787B}"/>
              </a:ext>
            </a:extLst>
          </p:cNvPr>
          <p:cNvSpPr txBox="1"/>
          <p:nvPr/>
        </p:nvSpPr>
        <p:spPr>
          <a:xfrm>
            <a:off x="4731731" y="4001590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Familiarize yourself with the viewing commands </a:t>
            </a:r>
            <a:r>
              <a:rPr lang="en-IE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4035" y="-84473"/>
            <a:ext cx="4141732" cy="857400"/>
          </a:xfrm>
        </p:spPr>
        <p:txBody>
          <a:bodyPr/>
          <a:lstStyle/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Introduction to UNIX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824" y="658755"/>
            <a:ext cx="6761100" cy="24547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Why UNIX?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Supercomputer operating system (100% of TOP500)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Reliable, more secure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Open 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Massive toolset for programming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Flexible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It’s everywhere!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UNIX systems also have GUIs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Most popular varieties of UNIX are GNU/Linux, MacOS X</a:t>
            </a:r>
          </a:p>
          <a:p>
            <a:pPr marL="76200" indent="0">
              <a:buNone/>
            </a:pP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A08D460-E488-BB49-84D3-188CA9478235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3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C467A-98D7-6B4B-B743-EFBE4982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72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101" y="706853"/>
            <a:ext cx="7072403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600" dirty="0" err="1">
                <a:latin typeface="Courier" pitchFamily="2" charset="0"/>
              </a:rPr>
              <a:t>wc</a:t>
            </a:r>
            <a:r>
              <a:rPr lang="en-IE" sz="1600" dirty="0"/>
              <a:t> </a:t>
            </a:r>
            <a:r>
              <a:rPr lang="en-IE" sz="1600" dirty="0">
                <a:sym typeface="Wingdings" pitchFamily="2" charset="2"/>
              </a:rPr>
              <a:t></a:t>
            </a:r>
            <a:r>
              <a:rPr lang="en-IE" sz="1600" dirty="0"/>
              <a:t>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word count, as well as lines  and characters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Usage: </a:t>
            </a:r>
            <a:r>
              <a:rPr lang="en-IE" sz="1200" dirty="0"/>
              <a:t>	</a:t>
            </a:r>
            <a:r>
              <a:rPr lang="en-IE" sz="1200" dirty="0" err="1">
                <a:latin typeface="Courier" pitchFamily="2" charset="0"/>
              </a:rPr>
              <a:t>wc</a:t>
            </a:r>
            <a:r>
              <a:rPr lang="en-IE" sz="1200" dirty="0">
                <a:latin typeface="Courier" pitchFamily="2" charset="0"/>
              </a:rPr>
              <a:t> </a:t>
            </a:r>
            <a:r>
              <a:rPr lang="en-IE" sz="1200" dirty="0" err="1">
                <a:latin typeface="Courier" pitchFamily="2" charset="0"/>
              </a:rPr>
              <a:t>text.txt</a:t>
            </a:r>
            <a:r>
              <a:rPr lang="en-IE" sz="1200" dirty="0">
                <a:latin typeface="Courier" pitchFamily="2" charset="0"/>
              </a:rPr>
              <a:t> </a:t>
            </a:r>
            <a:r>
              <a:rPr lang="en-IE" sz="1200" dirty="0"/>
              <a:t>= 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number of lines, characters, words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1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Options: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1200" dirty="0"/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</a:rPr>
              <a:t>diff</a:t>
            </a:r>
            <a:r>
              <a:rPr lang="en-IE" sz="1600" dirty="0"/>
              <a:t> </a:t>
            </a:r>
            <a:r>
              <a:rPr lang="en-IE" sz="1600" dirty="0">
                <a:sym typeface="Wingdings" pitchFamily="2" charset="2"/>
              </a:rPr>
              <a:t></a:t>
            </a:r>
            <a:r>
              <a:rPr lang="en-IE" sz="1600" dirty="0"/>
              <a:t>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used to view differences between files; (&lt;) : file 1; (&gt;) = file 2</a:t>
            </a: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Usage: </a:t>
            </a:r>
            <a:r>
              <a:rPr lang="en-IE" sz="1200" dirty="0"/>
              <a:t>	</a:t>
            </a:r>
            <a:r>
              <a:rPr lang="en-IE" sz="1200" dirty="0">
                <a:latin typeface="Courier" pitchFamily="2" charset="0"/>
              </a:rPr>
              <a:t>diff file1 file2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Options: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The output will give instructions using a, c, d options to indicate which lines need changing to make the files identical.</a:t>
            </a:r>
            <a:endParaRPr lang="en-IE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</a:rPr>
              <a:t>sort</a:t>
            </a:r>
            <a:r>
              <a:rPr lang="en-IE" sz="1600" dirty="0"/>
              <a:t> </a:t>
            </a:r>
            <a:r>
              <a:rPr lang="en-IE" sz="1600" dirty="0">
                <a:sym typeface="Wingdings" pitchFamily="2" charset="2"/>
              </a:rPr>
              <a:t>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sorts file but does not change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Usage:</a:t>
            </a:r>
            <a:r>
              <a:rPr lang="en-IE" sz="1200" dirty="0">
                <a:sym typeface="Wingdings" pitchFamily="2" charset="2"/>
              </a:rPr>
              <a:t>	</a:t>
            </a:r>
            <a:r>
              <a:rPr lang="en-IE" sz="1200" dirty="0">
                <a:latin typeface="Courier" pitchFamily="2" charset="0"/>
              </a:rPr>
              <a:t>sort </a:t>
            </a:r>
            <a:r>
              <a:rPr lang="en-IE" sz="1200" dirty="0" err="1">
                <a:latin typeface="Courier" pitchFamily="2" charset="0"/>
              </a:rPr>
              <a:t>in.txt</a:t>
            </a:r>
            <a:r>
              <a:rPr lang="en-IE" sz="1200" dirty="0">
                <a:latin typeface="Courier" pitchFamily="2" charset="0"/>
              </a:rPr>
              <a:t> &gt; </a:t>
            </a:r>
            <a:r>
              <a:rPr lang="en-IE" sz="1200" dirty="0" err="1">
                <a:latin typeface="Courier" pitchFamily="2" charset="0"/>
              </a:rPr>
              <a:t>out.txt</a:t>
            </a:r>
            <a:r>
              <a:rPr lang="en-IE" sz="1200" dirty="0"/>
              <a:t> =   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puts sorted output to new file</a:t>
            </a:r>
            <a:endParaRPr lang="en-IE" sz="12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Options</a:t>
            </a:r>
            <a:endParaRPr lang="en-I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30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51F93E-A508-B14A-8B63-BF430CFB3B0A}"/>
              </a:ext>
            </a:extLst>
          </p:cNvPr>
          <p:cNvSpPr txBox="1">
            <a:spLocks/>
          </p:cNvSpPr>
          <p:nvPr/>
        </p:nvSpPr>
        <p:spPr>
          <a:xfrm>
            <a:off x="1867169" y="-160322"/>
            <a:ext cx="643080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File commands</a:t>
            </a:r>
            <a:r>
              <a:rPr lang="en-IE" sz="3200" dirty="0"/>
              <a:t>; </a:t>
            </a:r>
            <a:r>
              <a:rPr lang="en-IE" sz="2800" dirty="0" err="1">
                <a:latin typeface="Courier" pitchFamily="2" charset="0"/>
              </a:rPr>
              <a:t>wc</a:t>
            </a:r>
            <a:r>
              <a:rPr lang="en-IE" sz="2800" dirty="0"/>
              <a:t>, </a:t>
            </a:r>
            <a:r>
              <a:rPr lang="en-IE" sz="2800" dirty="0">
                <a:latin typeface="Courier" pitchFamily="2" charset="0"/>
              </a:rPr>
              <a:t>diff</a:t>
            </a:r>
            <a:r>
              <a:rPr lang="en-IE" sz="2800" dirty="0"/>
              <a:t>, </a:t>
            </a:r>
            <a:r>
              <a:rPr lang="en-IE" sz="2800" dirty="0">
                <a:latin typeface="Courier" pitchFamily="2" charset="0"/>
              </a:rPr>
              <a:t>sort</a:t>
            </a:r>
            <a:endParaRPr lang="en-IE" sz="3200" dirty="0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87DF7A-A78B-E441-B8A5-4B3D025D2965}"/>
              </a:ext>
            </a:extLst>
          </p:cNvPr>
          <p:cNvSpPr/>
          <p:nvPr/>
        </p:nvSpPr>
        <p:spPr>
          <a:xfrm>
            <a:off x="638718" y="1545635"/>
            <a:ext cx="393328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-c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bytes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-l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lines/rows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71FCBA-5A33-9446-B838-7CB195CF7C87}"/>
              </a:ext>
            </a:extLst>
          </p:cNvPr>
          <p:cNvSpPr/>
          <p:nvPr/>
        </p:nvSpPr>
        <p:spPr>
          <a:xfrm>
            <a:off x="636013" y="4008288"/>
            <a:ext cx="667229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-n  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numerical sort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-r  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reverse sort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-k 2n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 sort based on 2</a:t>
            </a:r>
            <a:r>
              <a:rPr lang="en-IE" sz="1200" baseline="300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col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5FBA0-5E10-E542-AA24-73CF521ACF1A}"/>
              </a:ext>
            </a:extLst>
          </p:cNvPr>
          <p:cNvSpPr/>
          <p:nvPr/>
        </p:nvSpPr>
        <p:spPr>
          <a:xfrm>
            <a:off x="3563888" y="1545169"/>
            <a:ext cx="4961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-m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characters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-w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 count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AEEE-9BC6-6141-821B-A8C40B535BF9}"/>
              </a:ext>
            </a:extLst>
          </p:cNvPr>
          <p:cNvSpPr/>
          <p:nvPr/>
        </p:nvSpPr>
        <p:spPr>
          <a:xfrm>
            <a:off x="3491880" y="4008288"/>
            <a:ext cx="446449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-u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duplicates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-o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output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-M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 by month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C434A-2A3C-C643-95A6-92D2AE874556}"/>
              </a:ext>
            </a:extLst>
          </p:cNvPr>
          <p:cNvSpPr/>
          <p:nvPr/>
        </p:nvSpPr>
        <p:spPr>
          <a:xfrm>
            <a:off x="636013" y="2615829"/>
            <a:ext cx="2659871" cy="3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-a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0E78A5-0B14-4548-A9A1-9092825FDED1}"/>
              </a:ext>
            </a:extLst>
          </p:cNvPr>
          <p:cNvSpPr/>
          <p:nvPr/>
        </p:nvSpPr>
        <p:spPr>
          <a:xfrm>
            <a:off x="2420410" y="2615829"/>
            <a:ext cx="2815689" cy="3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-c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03DA-5D27-E94E-BE8C-251EB334AFEC}"/>
              </a:ext>
            </a:extLst>
          </p:cNvPr>
          <p:cNvSpPr/>
          <p:nvPr/>
        </p:nvSpPr>
        <p:spPr>
          <a:xfrm>
            <a:off x="4204583" y="2615829"/>
            <a:ext cx="2815689" cy="3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</a:rPr>
              <a:t>-d  </a:t>
            </a:r>
            <a:r>
              <a:rPr lang="en-IE" sz="1200" dirty="0">
                <a:solidFill>
                  <a:srgbClr val="003B55"/>
                </a:solidFill>
                <a:latin typeface="Titillium Web Light"/>
              </a:rPr>
              <a:t>= 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6248C7-1BEA-D145-8C03-DC1E0C08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5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62270"/>
            <a:ext cx="6168454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Special file operations</a:t>
            </a:r>
            <a:r>
              <a:rPr lang="en-IE" sz="3200" dirty="0"/>
              <a:t>; </a:t>
            </a:r>
            <a:r>
              <a:rPr lang="en-IE" sz="3200" dirty="0">
                <a:latin typeface="Courier" pitchFamily="2" charset="0"/>
              </a:rPr>
              <a:t>tar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102" y="706853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E" sz="1800" dirty="0"/>
              <a:t> </a:t>
            </a:r>
            <a:r>
              <a:rPr lang="en-IE" sz="1800" dirty="0">
                <a:latin typeface="Courier" pitchFamily="2" charset="0"/>
              </a:rPr>
              <a:t>tar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command creates maintains, modifies and extracts files archived in the tar (tape archive)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Why tar?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Stores multiple files in one single file</a:t>
            </a: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Options: 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Useful Commands (*works for </a:t>
            </a:r>
            <a:r>
              <a:rPr lang="en-IE" sz="1400" dirty="0">
                <a:latin typeface="Courier" pitchFamily="2" charset="0"/>
              </a:rPr>
              <a:t>.</a:t>
            </a:r>
            <a:r>
              <a:rPr lang="en-IE" sz="1400" dirty="0" err="1">
                <a:latin typeface="Courier" pitchFamily="2" charset="0"/>
              </a:rPr>
              <a:t>gz</a:t>
            </a:r>
            <a:r>
              <a:rPr lang="en-IE" sz="1400" dirty="0"/>
              <a:t>, </a:t>
            </a:r>
            <a:r>
              <a:rPr lang="en-IE" sz="1400" dirty="0">
                <a:latin typeface="Courier" pitchFamily="2" charset="0"/>
              </a:rPr>
              <a:t>.bzip2</a:t>
            </a:r>
            <a:r>
              <a:rPr lang="en-IE" sz="1400" dirty="0"/>
              <a:t> </a:t>
            </a: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extensions)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31</a:t>
            </a:fld>
            <a:endParaRPr lang="uk-U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C3A61-F25A-034B-A6C8-07B8D46DBBD9}"/>
              </a:ext>
            </a:extLst>
          </p:cNvPr>
          <p:cNvSpPr/>
          <p:nvPr/>
        </p:nvSpPr>
        <p:spPr>
          <a:xfrm>
            <a:off x="468154" y="1923678"/>
            <a:ext cx="3815814" cy="95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c =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create archive file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x =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extract archive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v =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show file progress 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f =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filename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5A8FE-47FE-FF46-AF0A-C00B5E69F1B1}"/>
              </a:ext>
            </a:extLst>
          </p:cNvPr>
          <p:cNvSpPr/>
          <p:nvPr/>
        </p:nvSpPr>
        <p:spPr>
          <a:xfrm>
            <a:off x="3635896" y="1745784"/>
            <a:ext cx="4695048" cy="113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 =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view file contents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j =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filter archive through bzip2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z =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filter archive through </a:t>
            </a:r>
            <a:r>
              <a:rPr lang="en-IE" dirty="0" err="1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gzip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r =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append/update files to archive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W =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verify archive file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B57B51-6924-494D-8C70-696EC1C09187}"/>
              </a:ext>
            </a:extLst>
          </p:cNvPr>
          <p:cNvSpPr/>
          <p:nvPr/>
        </p:nvSpPr>
        <p:spPr>
          <a:xfrm>
            <a:off x="468154" y="3147814"/>
            <a:ext cx="7963030" cy="161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lnSpc>
                <a:spcPct val="125000"/>
              </a:lnSpc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tar –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cvf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dir.tar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dir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/		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create normal tar archive file</a:t>
            </a:r>
          </a:p>
          <a:p>
            <a:pPr marL="1371600" lvl="2" indent="-381000">
              <a:lnSpc>
                <a:spcPct val="125000"/>
              </a:lnSpc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tar –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cvzf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dir.tar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dir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/ 		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create </a:t>
            </a:r>
            <a:r>
              <a:rPr lang="en-IE" sz="1200" dirty="0" err="1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gzipped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 tar archive file</a:t>
            </a:r>
          </a:p>
          <a:p>
            <a:pPr marL="1371600" lvl="2" indent="-381000">
              <a:lnSpc>
                <a:spcPct val="125000"/>
              </a:lnSpc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tar –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xvf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dir.tar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(-C /home/)	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sz="1200" dirty="0" err="1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untar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 files (in other directory) (*)</a:t>
            </a:r>
          </a:p>
          <a:p>
            <a:pPr marL="1371600" lvl="2" indent="-381000">
              <a:lnSpc>
                <a:spcPct val="125000"/>
              </a:lnSpc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tar -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tvf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dir.tar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	    	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list content of archive (*)</a:t>
            </a:r>
          </a:p>
          <a:p>
            <a:pPr marL="1371600" lvl="2" indent="-381000">
              <a:lnSpc>
                <a:spcPct val="125000"/>
              </a:lnSpc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tar -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rvf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dir.tar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		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add </a:t>
            </a:r>
            <a:r>
              <a:rPr lang="en-IE" sz="1200" dirty="0" err="1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text.txt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 to archive (*) </a:t>
            </a:r>
          </a:p>
          <a:p>
            <a:pPr marL="1371600" lvl="2" indent="-381000">
              <a:lnSpc>
                <a:spcPct val="125000"/>
              </a:lnSpc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tar –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xvf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dir.tar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text.txt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	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extract </a:t>
            </a:r>
            <a:r>
              <a:rPr lang="en-IE" sz="1200" dirty="0" err="1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text.txt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 from archive </a:t>
            </a:r>
          </a:p>
          <a:p>
            <a:pPr marL="1371600" lvl="2" indent="-381000">
              <a:lnSpc>
                <a:spcPct val="125000"/>
              </a:lnSpc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1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tar -</a:t>
            </a:r>
            <a:r>
              <a:rPr lang="en-IE" sz="11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zxvf</a:t>
            </a:r>
            <a:r>
              <a:rPr lang="en-IE" sz="11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1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dir.tar.gz</a:t>
            </a:r>
            <a:r>
              <a:rPr lang="en-IE" sz="11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–wildcards ‘*.txt’ 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</a:t>
            </a:r>
            <a:r>
              <a:rPr lang="en-IE" sz="1200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extract group of files using wildcards </a:t>
            </a:r>
          </a:p>
          <a:p>
            <a:pPr marL="1371600" lvl="2" indent="-381000">
              <a:lnSpc>
                <a:spcPct val="125000"/>
              </a:lnSpc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endParaRPr lang="en-IE" sz="1200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7F6E02-882F-C342-AC26-8771AEA3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26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197" y="-162270"/>
            <a:ext cx="7189242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Special file operations</a:t>
            </a:r>
            <a:r>
              <a:rPr lang="en-IE" sz="3200" dirty="0"/>
              <a:t>; </a:t>
            </a:r>
            <a:r>
              <a:rPr lang="en-IE" sz="3200" dirty="0" err="1">
                <a:latin typeface="Courier" pitchFamily="2" charset="0"/>
              </a:rPr>
              <a:t>gzip</a:t>
            </a:r>
            <a:endParaRPr lang="en-IE" sz="3200" dirty="0">
              <a:latin typeface="Courier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102" y="706853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600" dirty="0"/>
              <a:t>The </a:t>
            </a:r>
            <a:r>
              <a:rPr lang="en-IE" sz="1600" dirty="0" err="1">
                <a:latin typeface="Courier" pitchFamily="2" charset="0"/>
              </a:rPr>
              <a:t>gzip</a:t>
            </a:r>
            <a:r>
              <a:rPr lang="en-IE" sz="1600" dirty="0"/>
              <a:t>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command compresses files. Each single file is compressed into a single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Original file is deleted using</a:t>
            </a:r>
            <a:r>
              <a:rPr lang="en-IE" sz="1600" dirty="0"/>
              <a:t> </a:t>
            </a:r>
            <a:r>
              <a:rPr lang="en-IE" sz="1600" dirty="0" err="1">
                <a:latin typeface="Courier" pitchFamily="2" charset="0"/>
              </a:rPr>
              <a:t>gzip</a:t>
            </a:r>
            <a:r>
              <a:rPr lang="en-IE" sz="1600" dirty="0"/>
              <a:t>, use </a:t>
            </a:r>
            <a:r>
              <a:rPr lang="en-IE" sz="1600" dirty="0">
                <a:latin typeface="Courier" pitchFamily="2" charset="0"/>
              </a:rPr>
              <a:t>–c</a:t>
            </a:r>
            <a:r>
              <a:rPr lang="en-IE" sz="1600" dirty="0"/>
              <a:t>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option to write compressed file to </a:t>
            </a:r>
            <a:r>
              <a:rPr lang="en-I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stdout</a:t>
            </a: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/>
              <a:t>The </a:t>
            </a:r>
            <a:r>
              <a:rPr lang="en-IE" sz="1600" dirty="0" err="1">
                <a:latin typeface="Courier" pitchFamily="2" charset="0"/>
              </a:rPr>
              <a:t>gunzip</a:t>
            </a:r>
            <a:r>
              <a:rPr lang="en-IE" sz="1600" dirty="0"/>
              <a:t> command unzips the file. You can also use </a:t>
            </a:r>
            <a:r>
              <a:rPr lang="en-IE" sz="1600" dirty="0" err="1">
                <a:latin typeface="Courier" pitchFamily="2" charset="0"/>
              </a:rPr>
              <a:t>gzip</a:t>
            </a:r>
            <a:r>
              <a:rPr lang="en-IE" sz="1600" dirty="0">
                <a:latin typeface="Courier" pitchFamily="2" charset="0"/>
              </a:rPr>
              <a:t> –d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1600" dirty="0"/>
              <a:t>Usage: 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E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E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E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/>
              <a:t>If zipping a </a:t>
            </a:r>
            <a:r>
              <a:rPr lang="en-IE" sz="1600" dirty="0">
                <a:latin typeface="Courier" pitchFamily="2" charset="0"/>
              </a:rPr>
              <a:t>tar</a:t>
            </a:r>
            <a:r>
              <a:rPr lang="en-IE" sz="1600" dirty="0"/>
              <a:t> file, you can name </a:t>
            </a:r>
            <a:r>
              <a:rPr lang="en-IE" sz="1600" dirty="0" err="1">
                <a:latin typeface="Courier" pitchFamily="2" charset="0"/>
              </a:rPr>
              <a:t>file.tar.gz</a:t>
            </a:r>
            <a:r>
              <a:rPr lang="en-IE" sz="1600" dirty="0"/>
              <a:t> as </a:t>
            </a:r>
            <a:r>
              <a:rPr lang="en-IE" sz="1600" dirty="0" err="1">
                <a:latin typeface="Courier" pitchFamily="2" charset="0"/>
              </a:rPr>
              <a:t>file.tgz</a:t>
            </a:r>
            <a:r>
              <a:rPr lang="en-IE" sz="1600" dirty="0"/>
              <a:t> or use a specified </a:t>
            </a:r>
            <a:r>
              <a:rPr lang="en-IE" sz="1600" dirty="0">
                <a:latin typeface="Courier" pitchFamily="2" charset="0"/>
              </a:rPr>
              <a:t>tar</a:t>
            </a:r>
            <a:r>
              <a:rPr lang="en-IE" sz="1600" dirty="0"/>
              <a:t> command</a:t>
            </a:r>
            <a:endParaRPr lang="en-IE" sz="160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32</a:t>
            </a:fld>
            <a:endParaRPr lang="uk-U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1E1A03-9996-D643-B88A-32FE5C128BF5}"/>
              </a:ext>
            </a:extLst>
          </p:cNvPr>
          <p:cNvSpPr/>
          <p:nvPr/>
        </p:nvSpPr>
        <p:spPr>
          <a:xfrm>
            <a:off x="395536" y="2609228"/>
            <a:ext cx="7632848" cy="241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gzip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file		  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 zips file, deleting it, creating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file.txt.gz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gzip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–c file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gzips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/file	  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 move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test.txt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back 1 directory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gzcat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file.txt.gz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	  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 view contents of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file.txt.gz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gunzip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file.txt.gz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	  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 undo the effects of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gzip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gzip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-d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file.txt.gz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	  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 undo the effects of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gzip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</a:t>
            </a:r>
          </a:p>
          <a:p>
            <a:pPr marL="1371600" lvl="2" indent="-38100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gunzip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–c </a:t>
            </a:r>
            <a:r>
              <a:rPr lang="en-IE" sz="1200" dirty="0" err="1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a.txt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 | more	    =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  Write uncompressed content to </a:t>
            </a:r>
            <a:r>
              <a:rPr lang="en-IE" sz="1200" dirty="0" err="1">
                <a:solidFill>
                  <a:srgbClr val="003B55"/>
                </a:solidFill>
                <a:latin typeface="Titillium Web Light"/>
                <a:sym typeface="Titillium Web Light"/>
              </a:rPr>
              <a:t>stdout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and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1E560-C088-3446-8A47-243DE284E036}"/>
              </a:ext>
            </a:extLst>
          </p:cNvPr>
          <p:cNvSpPr/>
          <p:nvPr/>
        </p:nvSpPr>
        <p:spPr>
          <a:xfrm>
            <a:off x="4587229" y="3734911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pipe to </a:t>
            </a:r>
            <a:r>
              <a:rPr lang="en-IE" sz="1200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more</a:t>
            </a:r>
            <a:r>
              <a:rPr lang="en-IE" sz="1200" dirty="0">
                <a:solidFill>
                  <a:srgbClr val="003B55"/>
                </a:solidFill>
                <a:latin typeface="Titillium Web Light"/>
                <a:sym typeface="Titillium Web Light"/>
              </a:rPr>
              <a:t> for an easy read</a:t>
            </a:r>
            <a:endParaRPr lang="en-IE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E9ADD4-B586-2440-B950-39976B84D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6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003E-4880-5A41-B6D3-8146A166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169" y="-97016"/>
            <a:ext cx="6761100" cy="8574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tar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dirty="0" err="1">
                <a:solidFill>
                  <a:srgbClr val="FF0000"/>
                </a:solidFill>
                <a:latin typeface="Courier" pitchFamily="2" charset="0"/>
                <a:cs typeface="Calibri" panose="020F0502020204030204" pitchFamily="34" charset="0"/>
              </a:rPr>
              <a:t>gzip</a:t>
            </a: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-ing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directory </a:t>
            </a:r>
            <a:r>
              <a:rPr lang="en-IE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1B91B-E8D8-B444-B1F5-06E6D6F3C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Use </a:t>
            </a:r>
            <a:r>
              <a:rPr lang="en-IE" dirty="0">
                <a:latin typeface="Courier" pitchFamily="2" charset="0"/>
                <a:cs typeface="Calibri" panose="020F0502020204030204" pitchFamily="34" charset="0"/>
              </a:rPr>
              <a:t>tar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 plus its flags to create a </a:t>
            </a:r>
            <a:r>
              <a:rPr lang="en-IE" dirty="0">
                <a:latin typeface="Courier" pitchFamily="2" charset="0"/>
                <a:cs typeface="Calibri" panose="020F0502020204030204" pitchFamily="34" charset="0"/>
              </a:rPr>
              <a:t>.tar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 archive of the </a:t>
            </a:r>
            <a:r>
              <a:rPr lang="en-IE" dirty="0">
                <a:latin typeface="Courier" pitchFamily="2" charset="0"/>
                <a:cs typeface="Calibri" panose="020F0502020204030204" pitchFamily="34" charset="0"/>
              </a:rPr>
              <a:t>wildcards/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 directory. Check the contents of the archive. Now zip the archive using </a:t>
            </a:r>
            <a:r>
              <a:rPr lang="en-IE" dirty="0" err="1">
                <a:latin typeface="Courier" pitchFamily="2" charset="0"/>
                <a:cs typeface="Calibri" panose="020F0502020204030204" pitchFamily="34" charset="0"/>
              </a:rPr>
              <a:t>gzip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Finally, unzip and </a:t>
            </a:r>
            <a:r>
              <a:rPr lang="en-IE" dirty="0" err="1">
                <a:latin typeface="Calibri" panose="020F0502020204030204" pitchFamily="34" charset="0"/>
                <a:cs typeface="Calibri" panose="020F0502020204030204" pitchFamily="34" charset="0"/>
              </a:rPr>
              <a:t>untar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 the archive.</a:t>
            </a:r>
          </a:p>
          <a:p>
            <a:pPr marL="7620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3EFF6-FCB4-B64B-AEC5-E94200DA11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26D59-E71D-584C-A714-DBF28B1D8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26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-150158"/>
            <a:ext cx="5886593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Wildcards; </a:t>
            </a:r>
            <a:r>
              <a:rPr lang="en-IE" dirty="0">
                <a:latin typeface="Courier" pitchFamily="2" charset="0"/>
              </a:rPr>
              <a:t>*</a:t>
            </a:r>
            <a:r>
              <a:rPr lang="en-IE" dirty="0"/>
              <a:t>, </a:t>
            </a:r>
            <a:r>
              <a:rPr lang="en-IE" dirty="0">
                <a:latin typeface="Courier" pitchFamily="2" charset="0"/>
              </a:rPr>
              <a:t>?</a:t>
            </a:r>
            <a:r>
              <a:rPr lang="en-IE" dirty="0"/>
              <a:t>, </a:t>
            </a:r>
            <a:r>
              <a:rPr lang="en-IE" dirty="0">
                <a:latin typeface="Courier" pitchFamily="2" charset="0"/>
              </a:rPr>
              <a:t>[ 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816524"/>
            <a:ext cx="756084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For a directory with: </a:t>
            </a:r>
            <a:r>
              <a:rPr lang="en-IE" sz="1400" dirty="0">
                <a:latin typeface="Courier" pitchFamily="2" charset="0"/>
              </a:rPr>
              <a:t>001.txt  002.txt … </a:t>
            </a:r>
            <a:r>
              <a:rPr lang="en-IE" sz="1400" dirty="0" err="1">
                <a:latin typeface="Courier" pitchFamily="2" charset="0"/>
              </a:rPr>
              <a:t>nnn.txt</a:t>
            </a:r>
            <a:r>
              <a:rPr lang="en-IE" sz="1400" dirty="0">
                <a:latin typeface="Courier" pitchFamily="2" charset="0"/>
              </a:rPr>
              <a:t> </a:t>
            </a:r>
            <a:r>
              <a:rPr lang="en-IE" sz="1400" dirty="0" err="1">
                <a:latin typeface="Courier" pitchFamily="2" charset="0"/>
              </a:rPr>
              <a:t>other.dat</a:t>
            </a:r>
            <a:endParaRPr lang="en-IE" sz="14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</a:rPr>
              <a:t>*</a:t>
            </a:r>
            <a:r>
              <a:rPr lang="en-IE" sz="1600" dirty="0"/>
              <a:t> </a:t>
            </a:r>
            <a:r>
              <a:rPr lang="en-IE" sz="1600" dirty="0">
                <a:sym typeface="Wingdings" pitchFamily="2" charset="2"/>
              </a:rPr>
              <a:t></a:t>
            </a:r>
            <a:r>
              <a:rPr lang="en-IE" sz="1600" dirty="0"/>
              <a:t>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matches one or more occurrence of any character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200" dirty="0">
                <a:latin typeface="Courier" pitchFamily="2" charset="0"/>
              </a:rPr>
              <a:t>	</a:t>
            </a:r>
            <a:r>
              <a:rPr lang="en-IE" sz="1400" dirty="0">
                <a:latin typeface="Courier" pitchFamily="2" charset="0"/>
              </a:rPr>
              <a:t>cp *.txt docs/</a:t>
            </a:r>
            <a:r>
              <a:rPr lang="en-IE" sz="1400" dirty="0" err="1">
                <a:latin typeface="Courier" pitchFamily="2" charset="0"/>
              </a:rPr>
              <a:t>txt_files</a:t>
            </a:r>
            <a:r>
              <a:rPr lang="en-IE" sz="1400" dirty="0">
                <a:latin typeface="Courier" pitchFamily="2" charset="0"/>
              </a:rPr>
              <a:t>      ls –l 0*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</a:rPr>
              <a:t>?</a:t>
            </a:r>
            <a:r>
              <a:rPr lang="en-IE" sz="1600" dirty="0"/>
              <a:t> </a:t>
            </a:r>
            <a:r>
              <a:rPr lang="en-IE" sz="1600" dirty="0">
                <a:sym typeface="Wingdings" pitchFamily="2" charset="2"/>
              </a:rPr>
              <a:t>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matches single occurrence of any character</a:t>
            </a: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  <a:r>
              <a:rPr lang="en-IE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200" dirty="0">
                <a:latin typeface="Courier" pitchFamily="2" charset="0"/>
              </a:rPr>
              <a:t>	</a:t>
            </a:r>
            <a:r>
              <a:rPr lang="en-IE" sz="1400" dirty="0">
                <a:latin typeface="Courier" pitchFamily="2" charset="0"/>
              </a:rPr>
              <a:t>cp 0?.txt docs/</a:t>
            </a:r>
            <a:r>
              <a:rPr lang="en-IE" sz="1400" dirty="0" err="1">
                <a:latin typeface="Courier" pitchFamily="2" charset="0"/>
              </a:rPr>
              <a:t>txt_files</a:t>
            </a:r>
            <a:r>
              <a:rPr lang="en-IE" sz="1400" dirty="0">
                <a:latin typeface="Courier" pitchFamily="2" charset="0"/>
              </a:rPr>
              <a:t>     ls –l 0?.txt</a:t>
            </a:r>
            <a:endParaRPr lang="en-IE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</a:rPr>
              <a:t>[ ]</a:t>
            </a:r>
            <a:r>
              <a:rPr lang="en-IE" sz="1600" dirty="0"/>
              <a:t> </a:t>
            </a:r>
            <a:r>
              <a:rPr lang="en-IE" sz="1600" dirty="0">
                <a:sym typeface="Wingdings" pitchFamily="2" charset="2"/>
              </a:rPr>
              <a:t>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any character inside the square brackets</a:t>
            </a: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ourier" pitchFamily="2" charset="0"/>
              </a:rPr>
              <a:t>	cp 0[12]1.txt docs/</a:t>
            </a:r>
            <a:r>
              <a:rPr lang="en-IE" sz="1400" dirty="0" err="1">
                <a:latin typeface="Courier" pitchFamily="2" charset="0"/>
              </a:rPr>
              <a:t>txt_files</a:t>
            </a:r>
            <a:r>
              <a:rPr lang="en-IE" sz="1400" dirty="0">
                <a:latin typeface="Courier" pitchFamily="2" charset="0"/>
              </a:rPr>
              <a:t> ls –l [02468]1.txt</a:t>
            </a: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</a:rPr>
              <a:t>*?[ ]</a:t>
            </a:r>
            <a:r>
              <a:rPr lang="en-IE" sz="1600" dirty="0"/>
              <a:t> </a:t>
            </a:r>
            <a:r>
              <a:rPr lang="en-IE" sz="1600" dirty="0">
                <a:sym typeface="Wingdings" pitchFamily="2" charset="2"/>
              </a:rPr>
              <a:t>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combining wildcards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Examples: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  <a:sym typeface="Wingdings" pitchFamily="2" charset="2"/>
              </a:rPr>
              <a:t>	</a:t>
            </a:r>
            <a:r>
              <a:rPr lang="en-IE" sz="1400" dirty="0">
                <a:latin typeface="Courier" pitchFamily="2" charset="0"/>
                <a:sym typeface="Wingdings" pitchFamily="2" charset="2"/>
              </a:rPr>
              <a:t>cp ??1* docs/</a:t>
            </a:r>
            <a:r>
              <a:rPr lang="en-IE" sz="1400" dirty="0" err="1">
                <a:latin typeface="Courier" pitchFamily="2" charset="0"/>
                <a:sym typeface="Wingdings" pitchFamily="2" charset="2"/>
              </a:rPr>
              <a:t>txt_files</a:t>
            </a:r>
            <a:r>
              <a:rPr lang="en-IE" sz="1400" dirty="0">
                <a:latin typeface="Courier" pitchFamily="2" charset="0"/>
                <a:sym typeface="Wingdings" pitchFamily="2" charset="2"/>
              </a:rPr>
              <a:t>       ls –l [1-6][4]?.txt</a:t>
            </a:r>
            <a:endParaRPr lang="en-IE" sz="1400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solidFill>
                  <a:srgbClr val="FF0000"/>
                </a:solidFill>
                <a:latin typeface="+mn-lt"/>
              </a:rPr>
              <a:t>Practice using the different wildcards to remove, or list out the different files in the wildcards directory </a:t>
            </a:r>
            <a:r>
              <a:rPr lang="en-IE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💻</a:t>
            </a:r>
            <a:endParaRPr lang="en-IE" sz="1200" dirty="0">
              <a:solidFill>
                <a:srgbClr val="FF0000"/>
              </a:solidFill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34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259FD-230B-C449-8A22-B57ECA02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8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7" y="974292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All files have owners (machine user) and group owners (group on machine)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 long listing format shows:</a:t>
            </a:r>
          </a:p>
          <a:p>
            <a:endParaRPr lang="en-IE" sz="1800" dirty="0"/>
          </a:p>
          <a:p>
            <a:endParaRPr lang="en-IE" sz="1800" dirty="0"/>
          </a:p>
          <a:p>
            <a:pPr marL="76200" indent="0">
              <a:buNone/>
            </a:pPr>
            <a:endParaRPr lang="en-I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35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2D648-8E89-C643-9F72-09F1963D3489}"/>
              </a:ext>
            </a:extLst>
          </p:cNvPr>
          <p:cNvSpPr txBox="1"/>
          <p:nvPr/>
        </p:nvSpPr>
        <p:spPr>
          <a:xfrm>
            <a:off x="1352810" y="2211710"/>
            <a:ext cx="6243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Courier" pitchFamily="2" charset="0"/>
              </a:rPr>
              <a:t> </a:t>
            </a:r>
            <a:r>
              <a:rPr lang="en-IE" u="sng" dirty="0">
                <a:latin typeface="Courier" pitchFamily="2" charset="0"/>
              </a:rPr>
              <a:t> r </a:t>
            </a:r>
            <a:r>
              <a:rPr lang="en-IE" dirty="0">
                <a:latin typeface="Courier" pitchFamily="2" charset="0"/>
              </a:rPr>
              <a:t>  </a:t>
            </a:r>
            <a:r>
              <a:rPr lang="en-IE" u="sng" dirty="0">
                <a:latin typeface="Courier" pitchFamily="2" charset="0"/>
              </a:rPr>
              <a:t> w </a:t>
            </a:r>
            <a:r>
              <a:rPr lang="en-IE" dirty="0">
                <a:latin typeface="Courier" pitchFamily="2" charset="0"/>
              </a:rPr>
              <a:t>  </a:t>
            </a:r>
            <a:r>
              <a:rPr lang="en-IE" u="sng" dirty="0">
                <a:latin typeface="Courier" pitchFamily="2" charset="0"/>
              </a:rPr>
              <a:t> x </a:t>
            </a:r>
            <a:r>
              <a:rPr lang="en-IE" dirty="0">
                <a:latin typeface="Courier" pitchFamily="2" charset="0"/>
              </a:rPr>
              <a:t>    </a:t>
            </a:r>
            <a:r>
              <a:rPr lang="en-IE" u="sng" dirty="0">
                <a:latin typeface="Courier" pitchFamily="2" charset="0"/>
              </a:rPr>
              <a:t> r </a:t>
            </a:r>
            <a:r>
              <a:rPr lang="en-IE" dirty="0">
                <a:latin typeface="Courier" pitchFamily="2" charset="0"/>
              </a:rPr>
              <a:t>   </a:t>
            </a:r>
            <a:r>
              <a:rPr lang="en-IE" u="sng" dirty="0">
                <a:latin typeface="Courier" pitchFamily="2" charset="0"/>
              </a:rPr>
              <a:t> w </a:t>
            </a:r>
            <a:r>
              <a:rPr lang="en-IE" dirty="0">
                <a:latin typeface="Courier" pitchFamily="2" charset="0"/>
              </a:rPr>
              <a:t>   </a:t>
            </a:r>
            <a:r>
              <a:rPr lang="en-IE" u="sng" dirty="0">
                <a:latin typeface="Courier" pitchFamily="2" charset="0"/>
              </a:rPr>
              <a:t> x </a:t>
            </a:r>
            <a:r>
              <a:rPr lang="en-IE" dirty="0">
                <a:latin typeface="Courier" pitchFamily="2" charset="0"/>
              </a:rPr>
              <a:t>    </a:t>
            </a:r>
            <a:r>
              <a:rPr lang="en-IE" u="sng" dirty="0">
                <a:latin typeface="Courier" pitchFamily="2" charset="0"/>
              </a:rPr>
              <a:t> r </a:t>
            </a:r>
            <a:r>
              <a:rPr lang="en-IE" dirty="0">
                <a:latin typeface="Courier" pitchFamily="2" charset="0"/>
              </a:rPr>
              <a:t>   </a:t>
            </a:r>
            <a:r>
              <a:rPr lang="en-IE" u="sng" dirty="0">
                <a:latin typeface="Courier" pitchFamily="2" charset="0"/>
              </a:rPr>
              <a:t> w </a:t>
            </a:r>
            <a:r>
              <a:rPr lang="en-IE" dirty="0">
                <a:latin typeface="Courier" pitchFamily="2" charset="0"/>
              </a:rPr>
              <a:t>   </a:t>
            </a:r>
            <a:r>
              <a:rPr lang="en-IE" u="sng" dirty="0">
                <a:latin typeface="Courier" pitchFamily="2" charset="0"/>
              </a:rPr>
              <a:t> x </a:t>
            </a:r>
            <a:r>
              <a:rPr lang="en-IE" u="sng" dirty="0">
                <a:solidFill>
                  <a:schemeClr val="bg1"/>
                </a:solidFill>
                <a:latin typeface="Courier" pitchFamily="2" charset="0"/>
              </a:rPr>
              <a:t>h</a:t>
            </a:r>
            <a:r>
              <a:rPr lang="en-IE" u="sng" dirty="0">
                <a:latin typeface="Courier" pitchFamily="2" charset="0"/>
              </a:rPr>
              <a:t> </a:t>
            </a:r>
            <a:endParaRPr lang="en-IE" u="sng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IE" dirty="0"/>
              <a:t>           </a:t>
            </a:r>
          </a:p>
          <a:p>
            <a:r>
              <a:rPr lang="en-IE" dirty="0"/>
              <a:t>            User	             Group	                 Other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AD651F-135E-E348-B4C1-9878453788EB}"/>
              </a:ext>
            </a:extLst>
          </p:cNvPr>
          <p:cNvCxnSpPr/>
          <p:nvPr/>
        </p:nvCxnSpPr>
        <p:spPr>
          <a:xfrm>
            <a:off x="3131840" y="2202418"/>
            <a:ext cx="0" cy="73866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68D977-EADB-5645-B5E0-48824D8522F7}"/>
              </a:ext>
            </a:extLst>
          </p:cNvPr>
          <p:cNvCxnSpPr/>
          <p:nvPr/>
        </p:nvCxnSpPr>
        <p:spPr>
          <a:xfrm>
            <a:off x="5148064" y="2193126"/>
            <a:ext cx="0" cy="73866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15EE4F4-D812-4348-91A3-679AFA1875D3}"/>
              </a:ext>
            </a:extLst>
          </p:cNvPr>
          <p:cNvSpPr txBox="1">
            <a:spLocks/>
          </p:cNvSpPr>
          <p:nvPr/>
        </p:nvSpPr>
        <p:spPr>
          <a:xfrm>
            <a:off x="1763688" y="-192312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Permissions</a:t>
            </a:r>
            <a:endParaRPr lang="en-IE" sz="3200" dirty="0"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362F1-FD75-364D-8CEE-629ABC6EA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83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7" y="974292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All files have owners (machine user) and group owners (group on machine)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 long listing format shows: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Create a file using touch and see its full details using </a:t>
            </a:r>
            <a:r>
              <a:rPr lang="en-IE" sz="1800" dirty="0">
                <a:latin typeface="Courier" pitchFamily="2" charset="0"/>
              </a:rPr>
              <a:t>ls -l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r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file can be opened for reading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  <a:sym typeface="Wingdings" pitchFamily="2" charset="2"/>
              </a:rPr>
              <a:t>w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file can be opened for writing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  <a:sym typeface="Wingdings" pitchFamily="2" charset="2"/>
              </a:rPr>
              <a:t>x </a:t>
            </a:r>
            <a:r>
              <a:rPr lang="en-IE" sz="1800" dirty="0"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file can be opened for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36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2D648-8E89-C643-9F72-09F1963D3489}"/>
              </a:ext>
            </a:extLst>
          </p:cNvPr>
          <p:cNvSpPr txBox="1"/>
          <p:nvPr/>
        </p:nvSpPr>
        <p:spPr>
          <a:xfrm>
            <a:off x="1352810" y="2211710"/>
            <a:ext cx="6243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Courier" pitchFamily="2" charset="0"/>
              </a:rPr>
              <a:t> </a:t>
            </a:r>
            <a:r>
              <a:rPr lang="en-IE" u="sng" dirty="0">
                <a:latin typeface="Courier" pitchFamily="2" charset="0"/>
              </a:rPr>
              <a:t> r </a:t>
            </a:r>
            <a:r>
              <a:rPr lang="en-IE" dirty="0">
                <a:latin typeface="Courier" pitchFamily="2" charset="0"/>
              </a:rPr>
              <a:t>  </a:t>
            </a:r>
            <a:r>
              <a:rPr lang="en-IE" u="sng" dirty="0">
                <a:latin typeface="Courier" pitchFamily="2" charset="0"/>
              </a:rPr>
              <a:t> w </a:t>
            </a:r>
            <a:r>
              <a:rPr lang="en-IE" dirty="0">
                <a:latin typeface="Courier" pitchFamily="2" charset="0"/>
              </a:rPr>
              <a:t>  </a:t>
            </a:r>
            <a:r>
              <a:rPr lang="en-IE" u="sng" dirty="0">
                <a:latin typeface="Courier" pitchFamily="2" charset="0"/>
              </a:rPr>
              <a:t> x </a:t>
            </a:r>
            <a:r>
              <a:rPr lang="en-IE" dirty="0">
                <a:latin typeface="Courier" pitchFamily="2" charset="0"/>
              </a:rPr>
              <a:t>    </a:t>
            </a:r>
            <a:r>
              <a:rPr lang="en-IE" u="sng" dirty="0">
                <a:latin typeface="Courier" pitchFamily="2" charset="0"/>
              </a:rPr>
              <a:t> r </a:t>
            </a:r>
            <a:r>
              <a:rPr lang="en-IE" dirty="0">
                <a:latin typeface="Courier" pitchFamily="2" charset="0"/>
              </a:rPr>
              <a:t>   </a:t>
            </a:r>
            <a:r>
              <a:rPr lang="en-IE" u="sng" dirty="0">
                <a:latin typeface="Courier" pitchFamily="2" charset="0"/>
              </a:rPr>
              <a:t> w </a:t>
            </a:r>
            <a:r>
              <a:rPr lang="en-IE" dirty="0">
                <a:latin typeface="Courier" pitchFamily="2" charset="0"/>
              </a:rPr>
              <a:t>   </a:t>
            </a:r>
            <a:r>
              <a:rPr lang="en-IE" u="sng" dirty="0">
                <a:latin typeface="Courier" pitchFamily="2" charset="0"/>
              </a:rPr>
              <a:t> x </a:t>
            </a:r>
            <a:r>
              <a:rPr lang="en-IE" dirty="0">
                <a:latin typeface="Courier" pitchFamily="2" charset="0"/>
              </a:rPr>
              <a:t>    </a:t>
            </a:r>
            <a:r>
              <a:rPr lang="en-IE" u="sng" dirty="0">
                <a:latin typeface="Courier" pitchFamily="2" charset="0"/>
              </a:rPr>
              <a:t> r </a:t>
            </a:r>
            <a:r>
              <a:rPr lang="en-IE" dirty="0">
                <a:latin typeface="Courier" pitchFamily="2" charset="0"/>
              </a:rPr>
              <a:t>   </a:t>
            </a:r>
            <a:r>
              <a:rPr lang="en-IE" u="sng" dirty="0">
                <a:latin typeface="Courier" pitchFamily="2" charset="0"/>
              </a:rPr>
              <a:t> w </a:t>
            </a:r>
            <a:r>
              <a:rPr lang="en-IE" dirty="0">
                <a:latin typeface="Courier" pitchFamily="2" charset="0"/>
              </a:rPr>
              <a:t>   </a:t>
            </a:r>
            <a:r>
              <a:rPr lang="en-IE" u="sng" dirty="0">
                <a:latin typeface="Courier" pitchFamily="2" charset="0"/>
              </a:rPr>
              <a:t> x </a:t>
            </a:r>
            <a:r>
              <a:rPr lang="en-IE" u="sng" dirty="0">
                <a:solidFill>
                  <a:schemeClr val="bg1"/>
                </a:solidFill>
                <a:latin typeface="Courier" pitchFamily="2" charset="0"/>
              </a:rPr>
              <a:t>h</a:t>
            </a:r>
            <a:r>
              <a:rPr lang="en-IE" u="sng" dirty="0">
                <a:latin typeface="Courier" pitchFamily="2" charset="0"/>
              </a:rPr>
              <a:t> </a:t>
            </a:r>
            <a:endParaRPr lang="en-IE" u="sng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IE" dirty="0"/>
              <a:t>           </a:t>
            </a:r>
          </a:p>
          <a:p>
            <a:r>
              <a:rPr lang="en-IE" dirty="0"/>
              <a:t>            User	             Group	                 Other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AD651F-135E-E348-B4C1-9878453788EB}"/>
              </a:ext>
            </a:extLst>
          </p:cNvPr>
          <p:cNvCxnSpPr/>
          <p:nvPr/>
        </p:nvCxnSpPr>
        <p:spPr>
          <a:xfrm>
            <a:off x="3131840" y="2202418"/>
            <a:ext cx="0" cy="73866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68D977-EADB-5645-B5E0-48824D8522F7}"/>
              </a:ext>
            </a:extLst>
          </p:cNvPr>
          <p:cNvCxnSpPr/>
          <p:nvPr/>
        </p:nvCxnSpPr>
        <p:spPr>
          <a:xfrm>
            <a:off x="5148064" y="2193126"/>
            <a:ext cx="0" cy="73866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5ABF469-8E31-2D4F-985A-7AF5EC7EABAE}"/>
              </a:ext>
            </a:extLst>
          </p:cNvPr>
          <p:cNvSpPr txBox="1">
            <a:spLocks/>
          </p:cNvSpPr>
          <p:nvPr/>
        </p:nvSpPr>
        <p:spPr>
          <a:xfrm>
            <a:off x="1763688" y="-192312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Permissions</a:t>
            </a:r>
            <a:endParaRPr lang="en-IE" sz="3200" dirty="0">
              <a:latin typeface="Courier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E4B6B9-610A-DE4D-AA3C-287CDE8F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76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078" y="766057"/>
            <a:ext cx="7007274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chmod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(change mode) modifies permissions of user (u), group (g) and other (o) to read (r), write (w) and execute (x) the file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IE" sz="1800" dirty="0"/>
              <a:t>	</a:t>
            </a:r>
            <a:r>
              <a:rPr lang="en-IE" sz="1800" dirty="0">
                <a:latin typeface="Courier" pitchFamily="2" charset="0"/>
              </a:rPr>
              <a:t>chmod [ugo][+-][rwx]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 same can be done with directories… eg home directory</a:t>
            </a:r>
            <a:endParaRPr lang="en-IE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chmod go-rwx ~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37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0419C1-C7F3-584D-9605-2346706B839B}"/>
              </a:ext>
            </a:extLst>
          </p:cNvPr>
          <p:cNvSpPr txBox="1">
            <a:spLocks/>
          </p:cNvSpPr>
          <p:nvPr/>
        </p:nvSpPr>
        <p:spPr>
          <a:xfrm>
            <a:off x="1763688" y="-192312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Changing Permissions with </a:t>
            </a:r>
            <a:r>
              <a:rPr lang="en-IE" sz="3200" dirty="0">
                <a:latin typeface="Courier" pitchFamily="2" charset="0"/>
                <a:cs typeface="Calibri" panose="020F0502020204030204" pitchFamily="34" charset="0"/>
              </a:rPr>
              <a:t>chmod</a:t>
            </a:r>
            <a:endParaRPr lang="en-IE" sz="3200" dirty="0">
              <a:latin typeface="Courier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BF55F6-A3C1-244C-98D3-46F044B8A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10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078" y="766057"/>
            <a:ext cx="7007274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chmod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(change mode) modifies permissions of user (u), group (g) and other (o) to read (r), write (w) and execute (x) the file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IE" sz="1800" dirty="0"/>
              <a:t>	</a:t>
            </a:r>
            <a:r>
              <a:rPr lang="en-IE" sz="1800" dirty="0">
                <a:latin typeface="Courier" pitchFamily="2" charset="0"/>
              </a:rPr>
              <a:t>chmod [ugo][+-][rwx]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 same can be done with directories… eg home directory</a:t>
            </a:r>
            <a:endParaRPr lang="en-IE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chmod go-rwx ~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There are also number notations, each one referring to u, g, o;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endParaRPr lang="en-IE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What’s the equivalent numeric command?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38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5E4B28-B71D-0940-B011-41F752DA8292}"/>
              </a:ext>
            </a:extLst>
          </p:cNvPr>
          <p:cNvGraphicFramePr>
            <a:graphicFrameLocks noGrp="1"/>
          </p:cNvGraphicFramePr>
          <p:nvPr/>
        </p:nvGraphicFramePr>
        <p:xfrm>
          <a:off x="1349363" y="3003798"/>
          <a:ext cx="3744416" cy="548640"/>
        </p:xfrm>
        <a:graphic>
          <a:graphicData uri="http://schemas.openxmlformats.org/drawingml/2006/table">
            <a:tbl>
              <a:tblPr firstRow="1" bandRow="1">
                <a:tableStyleId>{7EE1F491-1007-4831-88AB-57A56DEAF0B2}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31691244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12865377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77397903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625080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IE" sz="1200" dirty="0">
                          <a:latin typeface="Courier" pitchFamily="2" charset="0"/>
                        </a:rPr>
                        <a:t>0 == 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2 == -w-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4 == r--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6 == rw-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11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1 == --x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3 == -wx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5 == r-x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7 == rwx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2412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B6856-493C-E647-8A30-060B646F5201}"/>
              </a:ext>
            </a:extLst>
          </p:cNvPr>
          <p:cNvSpPr txBox="1"/>
          <p:nvPr/>
        </p:nvSpPr>
        <p:spPr>
          <a:xfrm>
            <a:off x="5408952" y="3278118"/>
            <a:ext cx="233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Courier" pitchFamily="2" charset="0"/>
              </a:rPr>
              <a:t>OWNER  GROUP  OTHER</a:t>
            </a:r>
          </a:p>
          <a:p>
            <a:r>
              <a:rPr lang="en-IE" dirty="0">
                <a:latin typeface="Courier" pitchFamily="2" charset="0"/>
              </a:rPr>
              <a:t>r w x  r w x  r w x</a:t>
            </a:r>
          </a:p>
          <a:p>
            <a:r>
              <a:rPr lang="en-IE" dirty="0">
                <a:latin typeface="Courier" pitchFamily="2" charset="0"/>
              </a:rPr>
              <a:t>1 1 1  0 0 0  0 0 0</a:t>
            </a:r>
          </a:p>
          <a:p>
            <a:endParaRPr lang="en-IE" dirty="0">
              <a:latin typeface="Courier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0905A7-10DC-E945-A286-B720AC09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-192312"/>
            <a:ext cx="6336705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Changing Permissions with </a:t>
            </a:r>
            <a:r>
              <a:rPr lang="en-IE" sz="3200" dirty="0">
                <a:latin typeface="Courier" pitchFamily="2" charset="0"/>
                <a:cs typeface="Calibri" panose="020F0502020204030204" pitchFamily="34" charset="0"/>
              </a:rPr>
              <a:t>chmod</a:t>
            </a:r>
            <a:endParaRPr lang="en-IE" sz="3200" dirty="0"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DA2BD-4BEE-9847-9DF8-9480B0CC4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50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-192312"/>
            <a:ext cx="6336705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Changing Permissions with </a:t>
            </a:r>
            <a:r>
              <a:rPr lang="en-IE" sz="3200" dirty="0">
                <a:latin typeface="Courier" pitchFamily="2" charset="0"/>
                <a:cs typeface="Calibri" panose="020F0502020204030204" pitchFamily="34" charset="0"/>
              </a:rPr>
              <a:t>chmod</a:t>
            </a:r>
            <a:endParaRPr lang="en-IE" sz="3200" dirty="0">
              <a:latin typeface="Courier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078" y="766057"/>
            <a:ext cx="7007274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</a:rPr>
              <a:t>chmod</a:t>
            </a:r>
            <a:r>
              <a:rPr lang="en-IE" sz="1600" dirty="0"/>
              <a:t>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(change mode) modifies permissions of user (u), group (g) and other (o) to read (r), write (w) and execute (x) the file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IE" sz="1600" dirty="0"/>
              <a:t>	</a:t>
            </a:r>
            <a:r>
              <a:rPr lang="en-IE" sz="1600" dirty="0">
                <a:latin typeface="Courier" pitchFamily="2" charset="0"/>
              </a:rPr>
              <a:t>chmod [ugo][+-][rwx]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The same can be done with directories… eg home directory</a:t>
            </a:r>
            <a:endParaRPr lang="en-IE" sz="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</a:rPr>
              <a:t>chmod go-rwx ~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There are also number notations, each one referring to u, g, o;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What’s the equivalent numeric command?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IE" sz="1600" dirty="0">
                <a:latin typeface="Courier" pitchFamily="2" charset="0"/>
              </a:rPr>
              <a:t>chmod 700 ~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file permissions  💻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Create a new file, add executable for user and group, remove reading permissions for other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39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5E4B28-B71D-0940-B011-41F752DA8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287000"/>
              </p:ext>
            </p:extLst>
          </p:nvPr>
        </p:nvGraphicFramePr>
        <p:xfrm>
          <a:off x="1391998" y="2755614"/>
          <a:ext cx="3744416" cy="548640"/>
        </p:xfrm>
        <a:graphic>
          <a:graphicData uri="http://schemas.openxmlformats.org/drawingml/2006/table">
            <a:tbl>
              <a:tblPr firstRow="1" bandRow="1">
                <a:tableStyleId>{7EE1F491-1007-4831-88AB-57A56DEAF0B2}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31691244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12865377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77397903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625080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IE" sz="1200" dirty="0">
                          <a:latin typeface="Courier" pitchFamily="2" charset="0"/>
                        </a:rPr>
                        <a:t>0 == 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2 == -w-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4 == r--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6 == rw-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11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1 == --x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3 == -wx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5 == r-x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E" sz="1200" dirty="0">
                          <a:latin typeface="Courier" pitchFamily="2" charset="0"/>
                        </a:rPr>
                        <a:t>7 == rwx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2412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AB6856-493C-E647-8A30-060B646F5201}"/>
              </a:ext>
            </a:extLst>
          </p:cNvPr>
          <p:cNvSpPr txBox="1"/>
          <p:nvPr/>
        </p:nvSpPr>
        <p:spPr>
          <a:xfrm>
            <a:off x="5420602" y="2833967"/>
            <a:ext cx="2331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latin typeface="Courier" pitchFamily="2" charset="0"/>
              </a:rPr>
              <a:t>OWNER  GROUP  OTHER</a:t>
            </a:r>
          </a:p>
          <a:p>
            <a:r>
              <a:rPr lang="en-IE" dirty="0">
                <a:latin typeface="Courier" pitchFamily="2" charset="0"/>
              </a:rPr>
              <a:t>r w x  r w x  r w x</a:t>
            </a:r>
          </a:p>
          <a:p>
            <a:r>
              <a:rPr lang="en-IE" dirty="0">
                <a:latin typeface="Courier" pitchFamily="2" charset="0"/>
              </a:rPr>
              <a:t>1 1 1  0 0 0  0 0 0</a:t>
            </a:r>
          </a:p>
          <a:p>
            <a:r>
              <a:rPr lang="en-IE" dirty="0">
                <a:latin typeface="Courier" pitchFamily="2" charset="0"/>
              </a:rPr>
              <a:t>  7      0      0</a:t>
            </a:r>
          </a:p>
          <a:p>
            <a:r>
              <a:rPr lang="en-IE" dirty="0">
                <a:latin typeface="Courier" pitchFamily="2" charset="0"/>
              </a:rPr>
              <a:t>  |</a:t>
            </a:r>
            <a:r>
              <a:rPr lang="en-IE" u="sng" dirty="0">
                <a:latin typeface="Courier" pitchFamily="2" charset="0"/>
              </a:rPr>
              <a:t>      </a:t>
            </a:r>
            <a:r>
              <a:rPr lang="en-IE" dirty="0">
                <a:latin typeface="Courier" pitchFamily="2" charset="0"/>
              </a:rPr>
              <a:t>|</a:t>
            </a:r>
            <a:r>
              <a:rPr lang="en-IE" u="sng" dirty="0">
                <a:latin typeface="Courier" pitchFamily="2" charset="0"/>
              </a:rPr>
              <a:t>      </a:t>
            </a:r>
            <a:r>
              <a:rPr lang="en-IE" dirty="0">
                <a:latin typeface="Courier" pitchFamily="2" charset="0"/>
              </a:rPr>
              <a:t>|</a:t>
            </a:r>
          </a:p>
          <a:p>
            <a:r>
              <a:rPr lang="en-IE" dirty="0">
                <a:latin typeface="Courier" pitchFamily="2" charset="0"/>
              </a:rPr>
              <a:t>         |</a:t>
            </a:r>
          </a:p>
          <a:p>
            <a:r>
              <a:rPr lang="en-IE" dirty="0">
                <a:latin typeface="Courier" pitchFamily="2" charset="0"/>
              </a:rPr>
              <a:t>        700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77594-C448-2941-8648-4E134855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4035" y="-84473"/>
            <a:ext cx="4141732" cy="857400"/>
          </a:xfrm>
        </p:spPr>
        <p:txBody>
          <a:bodyPr/>
          <a:lstStyle/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Starting a terminal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824" y="658755"/>
            <a:ext cx="6761100" cy="24547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up a terminal 💻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Mac users can use Terminal app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Windows use Git Bash or MobaXterm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NB: MobaXterm</a:t>
            </a:r>
          </a:p>
          <a:p>
            <a:pPr marL="1447800" lvl="2" indent="-457200">
              <a:buFont typeface="+mj-lt"/>
              <a:buAutoNum type="arabicPeriod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In Settings Tab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Terminal  Terminal features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Ensure “Paste using right click” is unticked</a:t>
            </a:r>
          </a:p>
          <a:p>
            <a:pPr marL="1447800" lvl="2" indent="-457200">
              <a:buFont typeface="+mj-lt"/>
              <a:buAutoNum type="arabicPeriod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In Settings Tab </a:t>
            </a: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General  Persistent home directory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Enter _ProfileDir_ into the box. Otherwise you may not be able to log into Kay for HPC course	</a:t>
            </a: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buNone/>
            </a:pP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A08D460-E488-BB49-84D3-188CA9478235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4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C467A-98D7-6B4B-B743-EFBE4982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30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2F8E7-CAC3-AC43-9679-9D63BBA511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689716-461E-0849-9B01-0804776134C9}"/>
              </a:ext>
            </a:extLst>
          </p:cNvPr>
          <p:cNvSpPr txBox="1">
            <a:spLocks/>
          </p:cNvSpPr>
          <p:nvPr/>
        </p:nvSpPr>
        <p:spPr>
          <a:xfrm>
            <a:off x="1763688" y="-192312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>
                <a:latin typeface="Calibri" panose="020F0502020204030204" pitchFamily="34" charset="0"/>
                <a:cs typeface="Calibri" panose="020F0502020204030204" pitchFamily="34" charset="0"/>
              </a:rPr>
              <a:t>Changing Permissions with </a:t>
            </a:r>
            <a:r>
              <a:rPr lang="en-IE" sz="3200">
                <a:latin typeface="Courier" pitchFamily="2" charset="0"/>
                <a:cs typeface="Calibri" panose="020F0502020204030204" pitchFamily="34" charset="0"/>
              </a:rPr>
              <a:t>chmod</a:t>
            </a:r>
            <a:endParaRPr lang="en-IE" sz="3200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09E23-6389-AF41-B201-662843BE7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1527B7-C88E-E94C-A2BA-FBE1BD2F3EE9}"/>
              </a:ext>
            </a:extLst>
          </p:cNvPr>
          <p:cNvSpPr/>
          <p:nvPr/>
        </p:nvSpPr>
        <p:spPr>
          <a:xfrm>
            <a:off x="907316" y="1140589"/>
            <a:ext cx="67610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has what permissions? 💻</a:t>
            </a:r>
          </a:p>
          <a:p>
            <a:r>
              <a:rPr lang="en-IE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 </a:t>
            </a:r>
            <a:r>
              <a:rPr lang="en-IE" sz="2400" dirty="0" err="1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rwxrwxr</a:t>
            </a: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--</a:t>
            </a:r>
          </a:p>
          <a:p>
            <a:pPr>
              <a:buFont typeface="+mj-lt"/>
              <a:buAutoNum type="arabicPeriod"/>
            </a:pP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 r--r--r--</a:t>
            </a:r>
          </a:p>
          <a:p>
            <a:pPr>
              <a:buFont typeface="+mj-lt"/>
              <a:buAutoNum type="arabicPeriod"/>
            </a:pP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 755</a:t>
            </a:r>
          </a:p>
          <a:p>
            <a:pPr>
              <a:buFont typeface="+mj-lt"/>
              <a:buAutoNum type="arabicPeriod"/>
            </a:pP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 700</a:t>
            </a:r>
          </a:p>
          <a:p>
            <a:pPr>
              <a:buFont typeface="+mj-lt"/>
              <a:buAutoNum type="arabicPeriod"/>
            </a:pP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 </a:t>
            </a:r>
            <a:r>
              <a:rPr lang="en-IE" sz="2400" dirty="0" err="1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rwxrw</a:t>
            </a: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-r--</a:t>
            </a:r>
          </a:p>
          <a:p>
            <a:pPr>
              <a:buFont typeface="+mj-lt"/>
              <a:buAutoNum type="arabicPeriod"/>
            </a:pP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 chmod </a:t>
            </a:r>
            <a:r>
              <a:rPr lang="en-IE" sz="2400" dirty="0" err="1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u+x</a:t>
            </a: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 file</a:t>
            </a:r>
          </a:p>
          <a:p>
            <a:pPr>
              <a:buFont typeface="+mj-lt"/>
              <a:buAutoNum type="arabicPeriod"/>
            </a:pPr>
            <a:r>
              <a:rPr lang="en-IE" sz="2400" dirty="0">
                <a:solidFill>
                  <a:srgbClr val="333333"/>
                </a:solidFill>
                <a:latin typeface="Courier" pitchFamily="2" charset="0"/>
                <a:cs typeface="Calibri" panose="020F0502020204030204" pitchFamily="34" charset="0"/>
              </a:rPr>
              <a:t> chmod go-wx file</a:t>
            </a:r>
          </a:p>
        </p:txBody>
      </p:sp>
    </p:spTree>
    <p:extLst>
      <p:ext uri="{BB962C8B-B14F-4D97-AF65-F5344CB8AC3E}">
        <p14:creationId xmlns:p14="http://schemas.microsoft.com/office/powerpoint/2010/main" val="972836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98644"/>
            <a:ext cx="6336705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Pattern searching using </a:t>
            </a:r>
            <a:r>
              <a:rPr lang="en-IE" sz="3200" dirty="0">
                <a:latin typeface="Courier" pitchFamily="2" charset="0"/>
              </a:rPr>
              <a:t>grep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6" y="974292"/>
            <a:ext cx="7067195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One of the most commonly used and essential commands to master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Used to find substrings in large bodies of text</a:t>
            </a:r>
          </a:p>
          <a:p>
            <a:pPr marL="76200" indent="0" algn="ctr">
              <a:buNone/>
            </a:pPr>
            <a:r>
              <a:rPr lang="en-IE" sz="1800" dirty="0">
                <a:latin typeface="Courier" pitchFamily="2" charset="0"/>
              </a:rPr>
              <a:t>grep ‘int’ main.c</a:t>
            </a:r>
            <a:r>
              <a:rPr lang="en-IE" sz="1800" dirty="0"/>
              <a:t> </a:t>
            </a:r>
          </a:p>
          <a:p>
            <a:pPr marL="76200" indent="0">
              <a:buNone/>
            </a:pPr>
            <a:r>
              <a:rPr lang="en-IE" sz="1800" dirty="0"/>
              <a:t>       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finds all instances of 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</a:rPr>
              <a:t>int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in the program 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</a:rPr>
              <a:t>main.c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case sensitive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alibri" panose="020F0502020204030204" pitchFamily="34" charset="0"/>
                <a:cs typeface="Calibri" panose="020F0502020204030204" pitchFamily="34" charset="0"/>
              </a:rPr>
              <a:t>Options</a:t>
            </a:r>
          </a:p>
          <a:p>
            <a:pPr lvl="1"/>
            <a:endParaRPr lang="en-IE" sz="1800" dirty="0">
              <a:latin typeface="Courier" pitchFamily="2" charset="0"/>
            </a:endParaRPr>
          </a:p>
          <a:p>
            <a:pPr lvl="1"/>
            <a:endParaRPr lang="en-IE" sz="1800" dirty="0">
              <a:latin typeface="Courier" pitchFamily="2" charset="0"/>
            </a:endParaRPr>
          </a:p>
          <a:p>
            <a:pPr lvl="1"/>
            <a:endParaRPr lang="en-IE" sz="1800" dirty="0">
              <a:latin typeface="Courier" pitchFamily="2" charset="0"/>
            </a:endParaRPr>
          </a:p>
          <a:p>
            <a:pPr lvl="1"/>
            <a:endParaRPr lang="en-IE" sz="1800" dirty="0">
              <a:latin typeface="Courier" pitchFamily="2" charset="0"/>
            </a:endParaRPr>
          </a:p>
          <a:p>
            <a:pPr lvl="1"/>
            <a:endParaRPr lang="en-IE" sz="1800" dirty="0">
              <a:latin typeface="Courier" pitchFamily="2" charset="0"/>
            </a:endParaRPr>
          </a:p>
          <a:p>
            <a:endParaRPr lang="en-IE" sz="1800" dirty="0"/>
          </a:p>
          <a:p>
            <a:pPr marL="76200" indent="0">
              <a:buNone/>
            </a:pPr>
            <a:endParaRPr lang="en-I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41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837353-77A1-7C48-8FBC-0BC028A8372D}"/>
              </a:ext>
            </a:extLst>
          </p:cNvPr>
          <p:cNvSpPr/>
          <p:nvPr/>
        </p:nvSpPr>
        <p:spPr>
          <a:xfrm>
            <a:off x="673156" y="2959916"/>
            <a:ext cx="6203099" cy="207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-i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		=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case insensitive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-n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    		=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display line occurrence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-v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      		=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omit unwanted strings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-r   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	=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recursive (current/subdirectory)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-l     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	=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all files which contain a string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-C&lt;num&gt; 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	=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num of lines before and after match</a:t>
            </a:r>
          </a:p>
          <a:p>
            <a:pPr marL="1276350" lvl="2" indent="-285750">
              <a:buClr>
                <a:srgbClr val="D3EBD5"/>
              </a:buClr>
              <a:buSzPts val="2400"/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--color=auto</a:t>
            </a:r>
            <a:r>
              <a:rPr lang="en-IE" dirty="0">
                <a:solidFill>
                  <a:srgbClr val="003B55"/>
                </a:solidFill>
                <a:latin typeface="Titillium Web Light"/>
                <a:sym typeface="Titillium Web Light"/>
              </a:rPr>
              <a:t>	=  </a:t>
            </a:r>
            <a:r>
              <a:rPr lang="en-IE" dirty="0">
                <a:solidFill>
                  <a:srgbClr val="003B55"/>
                </a:solidFill>
                <a:latin typeface="Calibri" panose="020F0502020204030204" pitchFamily="34" charset="0"/>
                <a:cs typeface="Calibri" panose="020F0502020204030204" pitchFamily="34" charset="0"/>
                <a:sym typeface="Titillium Web Light"/>
              </a:rPr>
              <a:t>add colour display to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84207-1E30-164B-9FFD-7D60A911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17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28304"/>
            <a:ext cx="6336705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Pipes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998" y="699542"/>
            <a:ext cx="6761100" cy="3510452"/>
          </a:xfrm>
        </p:spPr>
        <p:txBody>
          <a:bodyPr/>
          <a:lstStyle/>
          <a:p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Which is the best option for ease of use?</a:t>
            </a:r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Better to combine smaller commands into a more powerful and useful one</a:t>
            </a:r>
          </a:p>
          <a:p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Pipes ( | ) remove unnecessary temporary files, and send output of one command to the input of another. The syntax is;</a:t>
            </a:r>
          </a:p>
          <a:p>
            <a:pPr marL="76200" indent="0" algn="ctr">
              <a:buNone/>
            </a:pPr>
            <a:r>
              <a:rPr lang="en-IE" sz="1800" dirty="0">
                <a:latin typeface="Courier" pitchFamily="2" charset="0"/>
              </a:rPr>
              <a:t>command_1 | command_2 | … | </a:t>
            </a:r>
            <a:r>
              <a:rPr lang="en-IE" sz="1800" dirty="0" err="1">
                <a:latin typeface="Courier" pitchFamily="2" charset="0"/>
              </a:rPr>
              <a:t>command_n</a:t>
            </a:r>
            <a:endParaRPr lang="en-IE" sz="180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42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E8F55-0617-C848-AA27-58BF4E16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96" y="544309"/>
            <a:ext cx="3382128" cy="2466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84DA0C-0C69-F741-BD57-E081F3FCE2B2}"/>
              </a:ext>
            </a:extLst>
          </p:cNvPr>
          <p:cNvSpPr txBox="1"/>
          <p:nvPr/>
        </p:nvSpPr>
        <p:spPr>
          <a:xfrm>
            <a:off x="1585742" y="2498962"/>
            <a:ext cx="19590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81000">
              <a:spcBef>
                <a:spcPts val="600"/>
              </a:spcBef>
              <a:buClr>
                <a:srgbClr val="D3EBD5"/>
              </a:buClr>
              <a:buSzPts val="2400"/>
              <a:buFont typeface="Titillium Web Light"/>
              <a:buChar char="▪"/>
              <a:defRPr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indent="-381000"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indent="-381000"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indent="-381000"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None/>
            </a:pPr>
            <a:r>
              <a:rPr lang="en-IE" sz="1400" dirty="0"/>
              <a:t>1 Tesla Roadster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5B670B-7BD7-4340-8217-1663E5C5B3EF}"/>
              </a:ext>
            </a:extLst>
          </p:cNvPr>
          <p:cNvSpPr txBox="1"/>
          <p:nvPr/>
        </p:nvSpPr>
        <p:spPr>
          <a:xfrm>
            <a:off x="5413220" y="2498962"/>
            <a:ext cx="1823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spcBef>
                <a:spcPts val="600"/>
              </a:spcBef>
              <a:buClr>
                <a:srgbClr val="D3EBD5"/>
              </a:buClr>
              <a:buSzPts val="2400"/>
              <a:buFont typeface="Titillium Web Light"/>
              <a:defRPr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</a:defRPr>
            </a:lvl1pPr>
            <a:lvl2pPr marL="9144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</a:defRPr>
            </a:lvl2pPr>
            <a:lvl3pPr marL="13716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</a:defRPr>
            </a:lvl3pPr>
            <a:lvl4pPr marL="18288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</a:defRPr>
            </a:lvl4pPr>
            <a:lvl5pPr marL="22860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</a:defRPr>
            </a:lvl5pPr>
            <a:lvl6pPr marL="2743200" indent="-381000"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</a:defRPr>
            </a:lvl6pPr>
            <a:lvl7pPr marL="3200400" indent="-381000"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</a:defRPr>
            </a:lvl7pPr>
            <a:lvl8pPr marL="3657600" indent="-381000"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</a:defRPr>
            </a:lvl8pPr>
            <a:lvl9pPr marL="4114800" indent="-381000"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</a:defRPr>
            </a:lvl9pPr>
          </a:lstStyle>
          <a:p>
            <a:r>
              <a:rPr lang="en-IE" dirty="0"/>
              <a:t>10 Nissan </a:t>
            </a:r>
            <a:r>
              <a:rPr lang="en-IE" dirty="0" err="1"/>
              <a:t>Leafs</a:t>
            </a: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5A3D4C-3702-6B42-8E6C-35383F1AA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56" t="17452" r="19720" b="14368"/>
          <a:stretch/>
        </p:blipFill>
        <p:spPr>
          <a:xfrm>
            <a:off x="4724661" y="1009805"/>
            <a:ext cx="2864064" cy="1710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FAC15-3917-C64A-A24A-B6D50A61E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56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3956" y="-150158"/>
            <a:ext cx="6336705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Pipes – how do they 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7" y="974292"/>
            <a:ext cx="6761100" cy="3510452"/>
          </a:xfrm>
        </p:spPr>
        <p:txBody>
          <a:bodyPr/>
          <a:lstStyle/>
          <a:p>
            <a:r>
              <a:rPr lang="en-IE" sz="1800" dirty="0"/>
              <a:t>Which is more powerful and convenient?</a:t>
            </a:r>
          </a:p>
          <a:p>
            <a:endParaRPr lang="en-IE" sz="300" dirty="0"/>
          </a:p>
          <a:p>
            <a:pPr marL="1447800" lvl="3" indent="0">
              <a:buNone/>
            </a:pPr>
            <a:r>
              <a:rPr lang="en-IE" sz="1600" dirty="0">
                <a:latin typeface="Courier" pitchFamily="2" charset="0"/>
              </a:rPr>
              <a:t>$ cat -ns </a:t>
            </a:r>
            <a:r>
              <a:rPr lang="en-IE" sz="1600" dirty="0" err="1">
                <a:latin typeface="Courier" pitchFamily="2" charset="0"/>
              </a:rPr>
              <a:t>text.txt</a:t>
            </a:r>
            <a:r>
              <a:rPr lang="en-IE" sz="1600" dirty="0">
                <a:latin typeface="Courier" pitchFamily="2" charset="0"/>
              </a:rPr>
              <a:t> &gt; </a:t>
            </a:r>
            <a:r>
              <a:rPr lang="en-IE" sz="1600" dirty="0" err="1">
                <a:latin typeface="Courier" pitchFamily="2" charset="0"/>
              </a:rPr>
              <a:t>newfile.txt</a:t>
            </a:r>
            <a:endParaRPr lang="en-IE" sz="1600" dirty="0">
              <a:latin typeface="Courier" pitchFamily="2" charset="0"/>
            </a:endParaRPr>
          </a:p>
          <a:p>
            <a:pPr marL="1447800" lvl="3" indent="0">
              <a:buNone/>
            </a:pPr>
            <a:r>
              <a:rPr lang="en-IE" sz="1600" dirty="0">
                <a:latin typeface="Courier" pitchFamily="2" charset="0"/>
              </a:rPr>
              <a:t>$ less </a:t>
            </a:r>
            <a:r>
              <a:rPr lang="en-IE" sz="1600" dirty="0" err="1">
                <a:latin typeface="Courier" pitchFamily="2" charset="0"/>
              </a:rPr>
              <a:t>newfile.txt</a:t>
            </a:r>
            <a:r>
              <a:rPr lang="en-IE" sz="1600" dirty="0">
                <a:latin typeface="Courier" pitchFamily="2" charset="0"/>
              </a:rPr>
              <a:t> </a:t>
            </a:r>
          </a:p>
          <a:p>
            <a:pPr marL="1447800" lvl="3" indent="0">
              <a:buNone/>
            </a:pPr>
            <a:endParaRPr lang="en-IE" sz="1600" dirty="0">
              <a:latin typeface="Courier" pitchFamily="2" charset="0"/>
            </a:endParaRPr>
          </a:p>
          <a:p>
            <a:pPr marL="1447800" lvl="3" indent="0">
              <a:buNone/>
            </a:pPr>
            <a:r>
              <a:rPr lang="en-IE" sz="1600" dirty="0">
                <a:latin typeface="Courier" pitchFamily="2" charset="0"/>
              </a:rPr>
              <a:t>$ cat –ns </a:t>
            </a:r>
            <a:r>
              <a:rPr lang="en-IE" sz="1600" dirty="0" err="1">
                <a:latin typeface="Courier" pitchFamily="2" charset="0"/>
              </a:rPr>
              <a:t>text.txt</a:t>
            </a:r>
            <a:r>
              <a:rPr lang="en-IE" sz="1600" dirty="0">
                <a:latin typeface="Courier" pitchFamily="2" charset="0"/>
              </a:rPr>
              <a:t> | less</a:t>
            </a:r>
          </a:p>
          <a:p>
            <a:endParaRPr lang="en-IE" sz="1800" dirty="0"/>
          </a:p>
          <a:p>
            <a:r>
              <a:rPr lang="en-IE" sz="1800" dirty="0"/>
              <a:t>Not only is this cleaner, but there is less chance of overwriting important files</a:t>
            </a:r>
          </a:p>
          <a:p>
            <a:r>
              <a:rPr lang="en-IE" sz="1800" dirty="0"/>
              <a:t>Very powerful tool particularly when combined with the </a:t>
            </a:r>
            <a:r>
              <a:rPr lang="en-IE" sz="1800" dirty="0">
                <a:latin typeface="Courier" pitchFamily="2" charset="0"/>
              </a:rPr>
              <a:t>grep</a:t>
            </a:r>
            <a:r>
              <a:rPr lang="en-IE" sz="1800" dirty="0"/>
              <a:t>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43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17B04-2ACF-DB4D-AEDC-3FFB5940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91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83949-83C1-E14D-8A8F-6C6A670B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920" y="-150158"/>
            <a:ext cx="6761100" cy="857400"/>
          </a:xfrm>
        </p:spPr>
        <p:txBody>
          <a:bodyPr/>
          <a:lstStyle/>
          <a:p>
            <a:r>
              <a:rPr lang="en-IE" dirty="0" err="1">
                <a:latin typeface="Courier" pitchFamily="2" charset="0"/>
              </a:rPr>
              <a:t>sed</a:t>
            </a:r>
            <a:r>
              <a:rPr lang="en-IE" dirty="0"/>
              <a:t> – UNIX’s stream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61953-2606-8747-A7C8-4D9E4B272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292"/>
            <a:ext cx="6761100" cy="37397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 err="1">
                <a:latin typeface="Courier" pitchFamily="2" charset="0"/>
              </a:rPr>
              <a:t>sed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is another handy tool in UNIX which can be used for;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Searching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find and replace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Insert / delete</a:t>
            </a: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 format of the </a:t>
            </a:r>
            <a:r>
              <a:rPr lang="en-IE" sz="1800" dirty="0" err="1">
                <a:latin typeface="Courier" pitchFamily="2" charset="0"/>
                <a:cs typeface="Calibri" panose="020F0502020204030204" pitchFamily="34" charset="0"/>
              </a:rPr>
              <a:t>sed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command is;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IE" sz="1600" dirty="0" err="1">
                <a:latin typeface="Courier" pitchFamily="2" charset="0"/>
              </a:rPr>
              <a:t>sed</a:t>
            </a:r>
            <a:r>
              <a:rPr lang="en-IE" sz="1600" dirty="0">
                <a:latin typeface="Courier" pitchFamily="2" charset="0"/>
              </a:rPr>
              <a:t> ’opt/act/flag’ file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IE" sz="1100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/>
              <a:t>Replacing text: 	</a:t>
            </a:r>
            <a:r>
              <a:rPr lang="en-IE" sz="1400" dirty="0" err="1">
                <a:latin typeface="Courier" pitchFamily="2" charset="0"/>
              </a:rPr>
              <a:t>sed</a:t>
            </a:r>
            <a:r>
              <a:rPr lang="en-IE" sz="1400" dirty="0">
                <a:latin typeface="Courier" pitchFamily="2" charset="0"/>
              </a:rPr>
              <a:t> ‘s/string/replacements/’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/>
              <a:t>Replace n</a:t>
            </a:r>
            <a:r>
              <a:rPr lang="en-IE" sz="1400" baseline="30000" dirty="0"/>
              <a:t>th</a:t>
            </a:r>
            <a:r>
              <a:rPr lang="en-IE" sz="1400" dirty="0"/>
              <a:t> occurrence: 	</a:t>
            </a:r>
            <a:r>
              <a:rPr lang="en-IE" sz="1400" dirty="0" err="1">
                <a:latin typeface="Courier" pitchFamily="2" charset="0"/>
              </a:rPr>
              <a:t>sed</a:t>
            </a:r>
            <a:r>
              <a:rPr lang="en-IE" sz="1400" dirty="0">
                <a:latin typeface="Courier" pitchFamily="2" charset="0"/>
              </a:rPr>
              <a:t> ‘s/str/</a:t>
            </a:r>
            <a:r>
              <a:rPr lang="en-IE" sz="1400" dirty="0" err="1">
                <a:latin typeface="Courier" pitchFamily="2" charset="0"/>
              </a:rPr>
              <a:t>repl</a:t>
            </a:r>
            <a:r>
              <a:rPr lang="en-IE" sz="1400" dirty="0">
                <a:latin typeface="Courier" pitchFamily="2" charset="0"/>
              </a:rPr>
              <a:t>/2’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/>
              <a:t>Print replaced lines: 	</a:t>
            </a:r>
            <a:r>
              <a:rPr lang="en-IE" sz="1400" dirty="0" err="1">
                <a:latin typeface="Courier" pitchFamily="2" charset="0"/>
              </a:rPr>
              <a:t>sed</a:t>
            </a:r>
            <a:r>
              <a:rPr lang="en-IE" sz="1400" dirty="0">
                <a:latin typeface="Courier" pitchFamily="2" charset="0"/>
              </a:rPr>
              <a:t> –n ‘s/str/</a:t>
            </a:r>
            <a:r>
              <a:rPr lang="en-IE" sz="1400" dirty="0" err="1">
                <a:latin typeface="Courier" pitchFamily="2" charset="0"/>
              </a:rPr>
              <a:t>repl</a:t>
            </a:r>
            <a:r>
              <a:rPr lang="en-IE" sz="1400" dirty="0">
                <a:latin typeface="Courier" pitchFamily="2" charset="0"/>
              </a:rPr>
              <a:t>/p’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/>
              <a:t>Delete 5</a:t>
            </a:r>
            <a:r>
              <a:rPr lang="en-IE" sz="1400" baseline="30000" dirty="0"/>
              <a:t>th</a:t>
            </a:r>
            <a:r>
              <a:rPr lang="en-IE" sz="1400" dirty="0"/>
              <a:t> line: 	</a:t>
            </a:r>
            <a:r>
              <a:rPr lang="en-IE" sz="1400" dirty="0" err="1">
                <a:latin typeface="Courier" pitchFamily="2" charset="0"/>
              </a:rPr>
              <a:t>sed</a:t>
            </a:r>
            <a:r>
              <a:rPr lang="en-IE" sz="1400" dirty="0">
                <a:latin typeface="Courier" pitchFamily="2" charset="0"/>
              </a:rPr>
              <a:t> ‘5d’ file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E" sz="16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5E07A-4E46-1944-BAC7-E73374A667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BB0A6-3FB3-A149-874D-5A468CBB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82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326" y="-150158"/>
            <a:ext cx="6336705" cy="857400"/>
          </a:xfrm>
        </p:spPr>
        <p:txBody>
          <a:bodyPr/>
          <a:lstStyle/>
          <a:p>
            <a:r>
              <a:rPr lang="en-IE" sz="3200" dirty="0" err="1">
                <a:latin typeface="Courier" pitchFamily="2" charset="0"/>
              </a:rPr>
              <a:t>awk</a:t>
            </a:r>
            <a:r>
              <a:rPr lang="en-IE" sz="3200" dirty="0"/>
              <a:t> – language within UNIX</a:t>
            </a:r>
            <a:endParaRPr lang="en-IE" sz="3200" dirty="0">
              <a:latin typeface="Courier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7" y="974292"/>
            <a:ext cx="3610811" cy="289360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So far you’ve learnt the language of UNIX, </a:t>
            </a:r>
            <a:r>
              <a:rPr lang="en-I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awk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is its own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Enables users to write statement sized programs for data extracting and reporting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Basics only covered here, plenty of commands in plenty of books.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45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9A6A7-9615-2940-8120-990F048D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795" y="974292"/>
            <a:ext cx="1561768" cy="2029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86BAA-893C-BE4A-B6E6-E7C8171B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874" y="2536742"/>
            <a:ext cx="1561768" cy="231718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E71092-E494-6642-BE8D-D881AC1CFA0A}"/>
              </a:ext>
            </a:extLst>
          </p:cNvPr>
          <p:cNvSpPr txBox="1">
            <a:spLocks/>
          </p:cNvSpPr>
          <p:nvPr/>
        </p:nvSpPr>
        <p:spPr>
          <a:xfrm>
            <a:off x="670330" y="3695336"/>
            <a:ext cx="4974074" cy="113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Awk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program is a series of rules in the form</a:t>
            </a:r>
            <a:r>
              <a:rPr lang="en-IE" sz="1800" dirty="0"/>
              <a:t>;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IE" sz="1600" dirty="0" err="1">
                <a:latin typeface="Courier" pitchFamily="2" charset="0"/>
              </a:rPr>
              <a:t>awk</a:t>
            </a:r>
            <a:r>
              <a:rPr lang="en-IE" sz="1600" dirty="0">
                <a:latin typeface="Courier" pitchFamily="2" charset="0"/>
              </a:rPr>
              <a:t> ‘(CONDITION) {ACTION}’ </a:t>
            </a:r>
            <a:r>
              <a:rPr lang="en-IE" sz="1600" i="1" dirty="0">
                <a:latin typeface="Courier" pitchFamily="2" charset="0"/>
              </a:rPr>
              <a:t>file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B4F2B-A3D2-0240-A4AB-888AC8330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87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402" y="-138435"/>
            <a:ext cx="6336705" cy="857400"/>
          </a:xfrm>
        </p:spPr>
        <p:txBody>
          <a:bodyPr/>
          <a:lstStyle/>
          <a:p>
            <a:r>
              <a:rPr lang="en-IE" sz="3200" dirty="0" err="1">
                <a:latin typeface="Courier" pitchFamily="2" charset="0"/>
              </a:rPr>
              <a:t>awk</a:t>
            </a:r>
            <a:r>
              <a:rPr lang="en-IE" sz="3200" dirty="0"/>
              <a:t> – language within UNIX</a:t>
            </a:r>
            <a:endParaRPr lang="en-IE" sz="320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46</a:t>
            </a:fld>
            <a:endParaRPr lang="uk-U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4D1518-5ACB-494A-9CB7-820658DE5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4572"/>
            <a:ext cx="6761100" cy="21492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 err="1">
                <a:latin typeface="Courier" pitchFamily="2" charset="0"/>
              </a:rPr>
              <a:t>awk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can be used for anything from printing to complex mathematical statements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It can also be used in bash scripting over multiple 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Examples include: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8E052C-614E-7F4A-98D4-E953813A6B8F}"/>
              </a:ext>
            </a:extLst>
          </p:cNvPr>
          <p:cNvGraphicFramePr>
            <a:graphicFrameLocks noGrp="1"/>
          </p:cNvGraphicFramePr>
          <p:nvPr/>
        </p:nvGraphicFramePr>
        <p:xfrm>
          <a:off x="1115616" y="2388629"/>
          <a:ext cx="6363784" cy="22961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894441">
                  <a:extLst>
                    <a:ext uri="{9D8B030D-6E8A-4147-A177-3AD203B41FA5}">
                      <a16:colId xmlns:a16="http://schemas.microsoft.com/office/drawing/2014/main" val="314426153"/>
                    </a:ext>
                  </a:extLst>
                </a:gridCol>
                <a:gridCol w="3469343">
                  <a:extLst>
                    <a:ext uri="{9D8B030D-6E8A-4147-A177-3AD203B41FA5}">
                      <a16:colId xmlns:a16="http://schemas.microsoft.com/office/drawing/2014/main" val="3461694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63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err="1">
                          <a:latin typeface="Courier" pitchFamily="2" charset="0"/>
                        </a:rPr>
                        <a:t>awk</a:t>
                      </a:r>
                      <a:r>
                        <a:rPr lang="en-IE" dirty="0">
                          <a:latin typeface="Courier" pitchFamily="2" charset="0"/>
                        </a:rPr>
                        <a:t> ‘{print}’ </a:t>
                      </a:r>
                      <a:r>
                        <a:rPr lang="en-IE" dirty="0" err="1">
                          <a:latin typeface="Courier" pitchFamily="2" charset="0"/>
                        </a:rPr>
                        <a:t>t.txt</a:t>
                      </a:r>
                      <a:endParaRPr lang="en-IE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Prints out contents of </a:t>
                      </a:r>
                      <a:r>
                        <a:rPr lang="en-IE" dirty="0" err="1"/>
                        <a:t>t.txt</a:t>
                      </a:r>
                      <a:r>
                        <a:rPr lang="en-IE" dirty="0"/>
                        <a:t>. Works like 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2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err="1">
                          <a:latin typeface="Courier" pitchFamily="2" charset="0"/>
                        </a:rPr>
                        <a:t>awk</a:t>
                      </a:r>
                      <a:r>
                        <a:rPr lang="en-IE" dirty="0">
                          <a:latin typeface="Courier" pitchFamily="2" charset="0"/>
                        </a:rPr>
                        <a:t> ‘/example/ {print}’ </a:t>
                      </a:r>
                      <a:r>
                        <a:rPr lang="en-IE" dirty="0" err="1">
                          <a:latin typeface="Courier" pitchFamily="2" charset="0"/>
                        </a:rPr>
                        <a:t>t.txt</a:t>
                      </a:r>
                      <a:endParaRPr lang="en-IE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Searches for lines containing ‘example’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7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err="1">
                          <a:latin typeface="Courier" pitchFamily="2" charset="0"/>
                        </a:rPr>
                        <a:t>awk</a:t>
                      </a:r>
                      <a:r>
                        <a:rPr lang="en-IE" dirty="0">
                          <a:latin typeface="Courier" pitchFamily="2" charset="0"/>
                        </a:rPr>
                        <a:t> ‘{print $1,$3}’ </a:t>
                      </a:r>
                      <a:r>
                        <a:rPr lang="en-IE" dirty="0" err="1">
                          <a:latin typeface="Courier" pitchFamily="2" charset="0"/>
                        </a:rPr>
                        <a:t>t.txt</a:t>
                      </a:r>
                      <a:endParaRPr lang="en-IE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File split by whitespace delimiter $0 = whole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5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err="1">
                          <a:latin typeface="Courier" pitchFamily="2" charset="0"/>
                        </a:rPr>
                        <a:t>awk</a:t>
                      </a:r>
                      <a:r>
                        <a:rPr lang="en-IE" dirty="0">
                          <a:latin typeface="Courier" pitchFamily="2" charset="0"/>
                        </a:rPr>
                        <a:t> ‘{if ($1 &gt; 100) print $1}’ </a:t>
                      </a:r>
                      <a:r>
                        <a:rPr lang="en-IE" dirty="0" err="1">
                          <a:latin typeface="Courier" pitchFamily="2" charset="0"/>
                        </a:rPr>
                        <a:t>t.txt</a:t>
                      </a:r>
                      <a:endParaRPr lang="en-IE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Prints any value greater than 100 in </a:t>
                      </a:r>
                      <a:r>
                        <a:rPr lang="en-IE" dirty="0" err="1"/>
                        <a:t>t.txt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6746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97B37F8-9FA0-C646-B6FA-8686BB29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3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4E9F-0611-4E44-858E-0E05D62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24" y="647344"/>
            <a:ext cx="6761100" cy="857400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Loops and conditionals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3E5F-EB26-814C-AD9D-A51FD9CE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563638"/>
            <a:ext cx="6761100" cy="2980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Conditionals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9E3E8-C2E5-F944-87BD-63CDDD534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3927-6617-704C-80F2-98F6EE9D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9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46FB0-9971-E245-A941-97707100B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292"/>
            <a:ext cx="7094060" cy="37397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System-wide variables inherited by all child processes and shells</a:t>
            </a:r>
            <a:r>
              <a:rPr lang="en-IE" sz="2000" dirty="0"/>
              <a:t>. </a:t>
            </a:r>
            <a:r>
              <a:rPr lang="en-IE" sz="2000" dirty="0">
                <a:latin typeface="Courier" pitchFamily="2" charset="0"/>
              </a:rPr>
              <a:t>env</a:t>
            </a:r>
            <a:r>
              <a:rPr lang="en-IE" sz="2000" dirty="0"/>
              <a:t> </a:t>
            </a: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shows environment variables in your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Denoted with the ($) symbol. What happens when you type;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echo $HOME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set a temporary environment variable for your current session;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2000" dirty="0"/>
              <a:t>export VARNAME=“my value”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set a permanent variable to future sessions, add it to </a:t>
            </a:r>
            <a:r>
              <a:rPr lang="en-IE" sz="2000" dirty="0">
                <a:latin typeface="Courier" pitchFamily="2" charset="0"/>
              </a:rPr>
              <a:t>.</a:t>
            </a:r>
            <a:r>
              <a:rPr lang="en-IE" sz="2000" dirty="0" err="1">
                <a:latin typeface="Courier" pitchFamily="2" charset="0"/>
              </a:rPr>
              <a:t>bashrc</a:t>
            </a:r>
            <a:endParaRPr lang="en-IE" sz="2000" dirty="0">
              <a:latin typeface="Couri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This process is also known as aliasing</a:t>
            </a:r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06503-7A72-D54A-88D6-05601C5FE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129D3-1C1C-E749-AC88-A9D0FF4E1015}"/>
              </a:ext>
            </a:extLst>
          </p:cNvPr>
          <p:cNvSpPr txBox="1">
            <a:spLocks/>
          </p:cNvSpPr>
          <p:nvPr/>
        </p:nvSpPr>
        <p:spPr>
          <a:xfrm>
            <a:off x="1867169" y="-125546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Environment Variables in bash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C5500-3972-DD4C-9539-53870413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39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46FB0-9971-E245-A941-97707100B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292"/>
            <a:ext cx="7094060" cy="37397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Shell variables are named symbols that represent strings or numeric value, and only apply to current shell instance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Assigning/unassigning variables is easy (watch for whitespace)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pi=3.142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echo $pi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800" dirty="0">
                <a:latin typeface="Courier" pitchFamily="2" charset="0"/>
              </a:rPr>
              <a:t>unset 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Crucial in bash scripting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20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06503-7A72-D54A-88D6-05601C5FE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129D3-1C1C-E749-AC88-A9D0FF4E1015}"/>
              </a:ext>
            </a:extLst>
          </p:cNvPr>
          <p:cNvSpPr txBox="1">
            <a:spLocks/>
          </p:cNvSpPr>
          <p:nvPr/>
        </p:nvSpPr>
        <p:spPr>
          <a:xfrm>
            <a:off x="1867169" y="-150158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Shell Variables in bash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6DB6B-A5B7-654D-AF41-DEEC1AB3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2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72326"/>
            <a:ext cx="4141732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Shell &amp; Kernel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7" y="771550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Computer program that takes commands and gives them to OS to perform. It is the main interface between user and the Kernel</a:t>
            </a:r>
          </a:p>
          <a:p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8894A-A492-294F-A5FD-1E78DD89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21" y="1715328"/>
            <a:ext cx="3257098" cy="257175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6D3E98B-A46A-054F-8D23-C3F819A5D3A7}"/>
              </a:ext>
            </a:extLst>
          </p:cNvPr>
          <p:cNvSpPr txBox="1">
            <a:spLocks/>
          </p:cNvSpPr>
          <p:nvPr/>
        </p:nvSpPr>
        <p:spPr>
          <a:xfrm>
            <a:off x="673157" y="1685747"/>
            <a:ext cx="3610811" cy="2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E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Computer program at the heart of the computer operating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Process for executing a command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Shell searches for program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Requests kernel to execute program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When process finishes, shell returns to prompt, waiting for further commands</a:t>
            </a:r>
          </a:p>
          <a:p>
            <a:pPr lvl="2"/>
            <a:endParaRPr lang="en-I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CD2997C-7BF0-8847-9776-200C7738DAB4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5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17D96-B7E3-994E-BABB-81E878BD5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33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46FB0-9971-E245-A941-97707100B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914" y="827995"/>
            <a:ext cx="7414576" cy="37397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900" dirty="0">
                <a:latin typeface="Calibri" panose="020F0502020204030204" pitchFamily="34" charset="0"/>
                <a:cs typeface="Calibri" panose="020F0502020204030204" pitchFamily="34" charset="0"/>
              </a:rPr>
              <a:t>Variables are not protected in longer strings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900" dirty="0">
                <a:latin typeface="Calibri" panose="020F0502020204030204" pitchFamily="34" charset="0"/>
                <a:cs typeface="Calibri" panose="020F0502020204030204" pitchFamily="34" charset="0"/>
              </a:rPr>
              <a:t>From previous example;</a:t>
            </a:r>
          </a:p>
          <a:p>
            <a:pPr marL="533400" lvl="1" indent="223838">
              <a:buNone/>
            </a:pPr>
            <a:r>
              <a:rPr lang="en-IE" sz="1400" dirty="0">
                <a:latin typeface="Courier" pitchFamily="2" charset="0"/>
              </a:rPr>
              <a:t>$ pi=3.14</a:t>
            </a:r>
          </a:p>
          <a:p>
            <a:pPr marL="533400" lvl="1" indent="223838">
              <a:buNone/>
            </a:pPr>
            <a:r>
              <a:rPr lang="en-IE" sz="1400" dirty="0">
                <a:latin typeface="Courier" pitchFamily="2" charset="0"/>
              </a:rPr>
              <a:t>$ echo $pie</a:t>
            </a:r>
            <a:r>
              <a:rPr lang="en-IE" sz="1400" dirty="0"/>
              <a:t>  	(won’t work, we didn’t declare </a:t>
            </a:r>
            <a:r>
              <a:rPr lang="en-IE" sz="1400" dirty="0">
                <a:latin typeface="Courier" pitchFamily="2" charset="0"/>
              </a:rPr>
              <a:t>pie</a:t>
            </a:r>
            <a:r>
              <a:rPr lang="en-IE" sz="1400" dirty="0">
                <a:latin typeface="+mn-lt"/>
              </a:rPr>
              <a:t>!</a:t>
            </a:r>
            <a:r>
              <a:rPr lang="en-IE" sz="1400" dirty="0"/>
              <a:t>)</a:t>
            </a:r>
          </a:p>
          <a:p>
            <a:pPr marL="533400" lvl="1" indent="223838">
              <a:buNone/>
            </a:pPr>
            <a:r>
              <a:rPr lang="en-IE" sz="1400" dirty="0">
                <a:latin typeface="Courier" pitchFamily="2" charset="0"/>
              </a:rPr>
              <a:t>$ echo ${pi}e 	</a:t>
            </a:r>
            <a:r>
              <a:rPr lang="en-IE" sz="1400" dirty="0"/>
              <a:t>(this will)</a:t>
            </a:r>
          </a:p>
          <a:p>
            <a:pPr marL="533400" lvl="1" indent="223838">
              <a:buNone/>
            </a:pPr>
            <a:r>
              <a:rPr lang="en-IE" sz="1400" dirty="0">
                <a:latin typeface="Courier" pitchFamily="2" charset="0"/>
              </a:rPr>
              <a:t>3.14e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900" dirty="0">
                <a:latin typeface="Calibri" panose="020F0502020204030204" pitchFamily="34" charset="0"/>
                <a:cs typeface="Calibri" panose="020F0502020204030204" pitchFamily="34" charset="0"/>
              </a:rPr>
              <a:t>Arithmetic can also be performed using either </a:t>
            </a:r>
            <a:r>
              <a:rPr lang="en-IE" sz="1900" dirty="0">
                <a:latin typeface="Courier" pitchFamily="2" charset="0"/>
              </a:rPr>
              <a:t>let</a:t>
            </a:r>
            <a:r>
              <a:rPr lang="en-IE" sz="1900" dirty="0"/>
              <a:t> </a:t>
            </a:r>
            <a:r>
              <a:rPr lang="en-IE" sz="1900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IE" sz="1900" dirty="0">
                <a:latin typeface="Courier" pitchFamily="2" charset="0"/>
              </a:rPr>
              <a:t>(())</a:t>
            </a:r>
          </a:p>
          <a:p>
            <a:pPr marL="757238" lvl="1" indent="0">
              <a:buNone/>
            </a:pPr>
            <a:r>
              <a:rPr lang="en-IE" sz="1400" dirty="0">
                <a:latin typeface="Courier" pitchFamily="2" charset="0"/>
              </a:rPr>
              <a:t>$ x=100; y=50</a:t>
            </a:r>
          </a:p>
          <a:p>
            <a:pPr marL="757238" lvl="1" indent="0">
              <a:buNone/>
            </a:pPr>
            <a:r>
              <a:rPr lang="en-IE" sz="1400" dirty="0">
                <a:latin typeface="Courier" pitchFamily="2" charset="0"/>
              </a:rPr>
              <a:t>$ let x++; ((y--))</a:t>
            </a:r>
          </a:p>
          <a:p>
            <a:pPr marL="757238" lvl="1" indent="0">
              <a:buNone/>
            </a:pPr>
            <a:r>
              <a:rPr lang="en-IE" sz="1400" dirty="0">
                <a:latin typeface="Courier" pitchFamily="2" charset="0"/>
              </a:rPr>
              <a:t>$ echo $x $y</a:t>
            </a:r>
          </a:p>
          <a:p>
            <a:pPr marL="757238" lvl="1" indent="0">
              <a:buNone/>
            </a:pPr>
            <a:r>
              <a:rPr lang="en-IE" sz="1400" dirty="0">
                <a:latin typeface="Courier" pitchFamily="2" charset="0"/>
              </a:rPr>
              <a:t>101 49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900" dirty="0">
                <a:latin typeface="Calibri" panose="020F0502020204030204" pitchFamily="34" charset="0"/>
                <a:cs typeface="Calibri" panose="020F0502020204030204" pitchFamily="34" charset="0"/>
              </a:rPr>
              <a:t>There is no floating point arithmetic in bash, but you can use </a:t>
            </a:r>
            <a:r>
              <a:rPr lang="en-IE" sz="1900" dirty="0" err="1">
                <a:latin typeface="Courier" pitchFamily="2" charset="0"/>
              </a:rPr>
              <a:t>bc</a:t>
            </a:r>
            <a:endParaRPr lang="en-IE" sz="1900" dirty="0">
              <a:latin typeface="Courier" pitchFamily="2" charset="0"/>
            </a:endParaRPr>
          </a:p>
          <a:p>
            <a:pPr marL="725488" indent="0">
              <a:spcBef>
                <a:spcPts val="0"/>
              </a:spcBef>
              <a:buNone/>
            </a:pPr>
            <a:r>
              <a:rPr lang="en-IE" sz="1400" dirty="0">
                <a:latin typeface="Courier" pitchFamily="2" charset="0"/>
              </a:rPr>
              <a:t>$ echo ‘100/3’ | </a:t>
            </a:r>
            <a:r>
              <a:rPr lang="en-IE" sz="1400" dirty="0" err="1">
                <a:latin typeface="Courier" pitchFamily="2" charset="0"/>
              </a:rPr>
              <a:t>bc</a:t>
            </a:r>
            <a:r>
              <a:rPr lang="en-IE" sz="1400" dirty="0">
                <a:latin typeface="Courier" pitchFamily="2" charset="0"/>
              </a:rPr>
              <a:t> –l</a:t>
            </a:r>
          </a:p>
          <a:p>
            <a:pPr marL="725488" indent="0">
              <a:spcBef>
                <a:spcPts val="0"/>
              </a:spcBef>
              <a:buNone/>
            </a:pPr>
            <a:r>
              <a:rPr lang="en-IE" sz="1400" dirty="0">
                <a:latin typeface="Courier" pitchFamily="2" charset="0"/>
              </a:rPr>
              <a:t>33.333</a:t>
            </a:r>
          </a:p>
          <a:p>
            <a:pPr marL="725488" indent="0">
              <a:buNone/>
            </a:pPr>
            <a:endParaRPr lang="en-IE" sz="1600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06503-7A72-D54A-88D6-05601C5FE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129D3-1C1C-E749-AC88-A9D0FF4E1015}"/>
              </a:ext>
            </a:extLst>
          </p:cNvPr>
          <p:cNvSpPr txBox="1">
            <a:spLocks/>
          </p:cNvSpPr>
          <p:nvPr/>
        </p:nvSpPr>
        <p:spPr>
          <a:xfrm>
            <a:off x="1867169" y="-150158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Variables in bash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2BA0A-86F3-5545-82D2-30CD6B5C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7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7" y="974292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Allows code to be repeatedly executed, and particularly useful for dealing with lots of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E" sz="2000" dirty="0"/>
              <a:t> </a:t>
            </a:r>
            <a:r>
              <a:rPr lang="en-IE" sz="2000" dirty="0">
                <a:latin typeface="Courier" pitchFamily="2" charset="0"/>
              </a:rPr>
              <a:t>seq –w</a:t>
            </a:r>
            <a:r>
              <a:rPr lang="en-IE" sz="2000" dirty="0"/>
              <a:t> </a:t>
            </a: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command allows us to produce equal width, i.e. sequential output (useful for filenames)</a:t>
            </a:r>
            <a:endParaRPr lang="en-IE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51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D7008-7F45-1A43-A5C4-09561EFB0516}"/>
              </a:ext>
            </a:extLst>
          </p:cNvPr>
          <p:cNvSpPr txBox="1"/>
          <p:nvPr/>
        </p:nvSpPr>
        <p:spPr>
          <a:xfrm>
            <a:off x="2232616" y="2544564"/>
            <a:ext cx="3642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latin typeface="Courier" pitchFamily="2" charset="0"/>
              </a:rPr>
              <a:t>for</a:t>
            </a:r>
            <a:r>
              <a:rPr lang="en-IE" dirty="0">
                <a:latin typeface="Courier" pitchFamily="2" charset="0"/>
              </a:rPr>
              <a:t> i </a:t>
            </a:r>
            <a:r>
              <a:rPr lang="en-IE" b="1" dirty="0">
                <a:latin typeface="Courier" pitchFamily="2" charset="0"/>
              </a:rPr>
              <a:t>in</a:t>
            </a:r>
            <a:r>
              <a:rPr lang="en-IE" dirty="0">
                <a:latin typeface="Courier" pitchFamily="2" charset="0"/>
              </a:rPr>
              <a:t> a b c d e;</a:t>
            </a:r>
          </a:p>
          <a:p>
            <a:r>
              <a:rPr lang="en-IE" b="1" dirty="0">
                <a:latin typeface="Courier" pitchFamily="2" charset="0"/>
              </a:rPr>
              <a:t>do</a:t>
            </a:r>
          </a:p>
          <a:p>
            <a:r>
              <a:rPr lang="en-IE" dirty="0">
                <a:latin typeface="Courier" pitchFamily="2" charset="0"/>
              </a:rPr>
              <a:t>    echo $i</a:t>
            </a:r>
          </a:p>
          <a:p>
            <a:r>
              <a:rPr lang="en-IE" b="1" dirty="0">
                <a:latin typeface="Courier" pitchFamily="2" charset="0"/>
              </a:rPr>
              <a:t>done</a:t>
            </a:r>
          </a:p>
          <a:p>
            <a:endParaRPr lang="en-IE" dirty="0">
              <a:latin typeface="Courier" pitchFamily="2" charset="0"/>
            </a:endParaRPr>
          </a:p>
          <a:p>
            <a:r>
              <a:rPr lang="en-IE" b="1" dirty="0">
                <a:latin typeface="Courier" pitchFamily="2" charset="0"/>
              </a:rPr>
              <a:t>for</a:t>
            </a:r>
            <a:r>
              <a:rPr lang="en-IE" dirty="0">
                <a:latin typeface="Courier" pitchFamily="2" charset="0"/>
              </a:rPr>
              <a:t> x </a:t>
            </a:r>
            <a:r>
              <a:rPr lang="en-IE" b="1" dirty="0">
                <a:latin typeface="Courier" pitchFamily="2" charset="0"/>
              </a:rPr>
              <a:t>in</a:t>
            </a:r>
            <a:r>
              <a:rPr lang="en-IE" dirty="0">
                <a:latin typeface="Courier" pitchFamily="2" charset="0"/>
              </a:rPr>
              <a:t> $(seq -w 1 10);</a:t>
            </a:r>
          </a:p>
          <a:p>
            <a:r>
              <a:rPr lang="en-IE" b="1" dirty="0">
                <a:latin typeface="Courier" pitchFamily="2" charset="0"/>
              </a:rPr>
              <a:t>do</a:t>
            </a:r>
          </a:p>
          <a:p>
            <a:r>
              <a:rPr lang="en-IE" dirty="0">
                <a:latin typeface="Courier" pitchFamily="2" charset="0"/>
              </a:rPr>
              <a:t>    touch ${x}.txt</a:t>
            </a:r>
          </a:p>
          <a:p>
            <a:r>
              <a:rPr lang="en-IE" b="1" dirty="0">
                <a:latin typeface="Courier" pitchFamily="2" charset="0"/>
              </a:rPr>
              <a:t>done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9E866-98CB-C340-86A5-9B3ABE8C3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E2D8A6A-E327-784B-83AA-F6B8B77F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169" y="-161612"/>
            <a:ext cx="6430803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For loops in bash</a:t>
            </a:r>
            <a:endParaRPr lang="en-IE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65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50158"/>
            <a:ext cx="6336705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Functions in bash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4230" y="816524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A function is a series of commands that can be called numerous times. It makes code more readable and user friendly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Two formats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IE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52</a:t>
            </a:fld>
            <a:endParaRPr lang="uk-UA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FD10F6-23DC-3B4C-A51A-7C495E5D3248}"/>
              </a:ext>
            </a:extLst>
          </p:cNvPr>
          <p:cNvGraphicFramePr>
            <a:graphicFrameLocks noGrp="1"/>
          </p:cNvGraphicFramePr>
          <p:nvPr/>
        </p:nvGraphicFramePr>
        <p:xfrm>
          <a:off x="640230" y="2499742"/>
          <a:ext cx="6956106" cy="1844040"/>
        </p:xfrm>
        <a:graphic>
          <a:graphicData uri="http://schemas.openxmlformats.org/drawingml/2006/table">
            <a:tbl>
              <a:tblPr firstRow="1" bandRow="1">
                <a:tableStyleId>{7EE1F491-1007-4831-88AB-57A56DEAF0B2}</a:tableStyleId>
              </a:tblPr>
              <a:tblGrid>
                <a:gridCol w="3211690">
                  <a:extLst>
                    <a:ext uri="{9D8B030D-6E8A-4147-A177-3AD203B41FA5}">
                      <a16:colId xmlns:a16="http://schemas.microsoft.com/office/drawing/2014/main" val="13660627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40814886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E" b="1" dirty="0"/>
                        <a:t>SCRIPT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5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b="1" dirty="0" err="1">
                          <a:latin typeface="Courier" pitchFamily="2" charset="0"/>
                        </a:rPr>
                        <a:t>function_name</a:t>
                      </a:r>
                      <a:r>
                        <a:rPr lang="en-IE" b="1" dirty="0">
                          <a:latin typeface="Courier" pitchFamily="2" charset="0"/>
                        </a:rPr>
                        <a:t>() </a:t>
                      </a:r>
                      <a:r>
                        <a:rPr lang="en-IE" dirty="0">
                          <a:latin typeface="Courier" pitchFamily="2" charset="0"/>
                        </a:rPr>
                        <a:t>{	</a:t>
                      </a:r>
                    </a:p>
                    <a:p>
                      <a:r>
                        <a:rPr lang="en-IE" dirty="0">
                          <a:latin typeface="Courier" pitchFamily="2" charset="0"/>
                        </a:rPr>
                        <a:t>Commands</a:t>
                      </a:r>
                    </a:p>
                    <a:p>
                      <a:r>
                        <a:rPr lang="en-IE" dirty="0">
                          <a:latin typeface="Courier" pitchFamily="2" charset="0"/>
                        </a:rPr>
                        <a:t>}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latin typeface="Courier" pitchFamily="2" charset="0"/>
                        </a:rPr>
                        <a:t>function </a:t>
                      </a:r>
                      <a:r>
                        <a:rPr lang="en-IE" dirty="0" err="1">
                          <a:latin typeface="Courier" pitchFamily="2" charset="0"/>
                        </a:rPr>
                        <a:t>func_name</a:t>
                      </a:r>
                      <a:r>
                        <a:rPr lang="en-IE" dirty="0">
                          <a:latin typeface="Courier" pitchFamily="2" charset="0"/>
                        </a:rPr>
                        <a:t>() {</a:t>
                      </a:r>
                    </a:p>
                    <a:p>
                      <a:r>
                        <a:rPr lang="en-IE" dirty="0">
                          <a:latin typeface="Courier" pitchFamily="2" charset="0"/>
                        </a:rPr>
                        <a:t>commands</a:t>
                      </a:r>
                    </a:p>
                    <a:p>
                      <a:r>
                        <a:rPr lang="en-IE" dirty="0">
                          <a:latin typeface="Courier" pitchFamily="2" charset="0"/>
                        </a:rPr>
                        <a:t>}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63057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E" b="1" dirty="0"/>
                        <a:t>COMMAND LINE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64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b="1" dirty="0" err="1">
                          <a:latin typeface="Courier" pitchFamily="2" charset="0"/>
                        </a:rPr>
                        <a:t>function_name</a:t>
                      </a:r>
                      <a:r>
                        <a:rPr lang="en-IE" dirty="0">
                          <a:latin typeface="Courier" pitchFamily="2" charset="0"/>
                        </a:rPr>
                        <a:t>() {commands; } 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>
                          <a:latin typeface="Courier" pitchFamily="2" charset="0"/>
                        </a:rPr>
                        <a:t>function </a:t>
                      </a:r>
                      <a:r>
                        <a:rPr lang="en-IE" dirty="0" err="1">
                          <a:latin typeface="Courier" pitchFamily="2" charset="0"/>
                        </a:rPr>
                        <a:t>func_name</a:t>
                      </a:r>
                      <a:r>
                        <a:rPr lang="en-IE" dirty="0">
                          <a:latin typeface="Courier" pitchFamily="2" charset="0"/>
                        </a:rPr>
                        <a:t>() {commands; }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3427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8A2B975-4CC3-074D-907C-BC12B426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55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50475"/>
            <a:ext cx="6336705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Comparison Operators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6" y="974292"/>
            <a:ext cx="7067196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Binary comparisons compare two variables or quantities. There are different operators for strings and integers</a:t>
            </a:r>
          </a:p>
          <a:p>
            <a:endParaRPr lang="en-IE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53</a:t>
            </a:fld>
            <a:endParaRPr lang="uk-UA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1BB556-FA9F-1342-A607-893D3792B1CC}"/>
              </a:ext>
            </a:extLst>
          </p:cNvPr>
          <p:cNvGraphicFramePr>
            <a:graphicFrameLocks noGrp="1"/>
          </p:cNvGraphicFramePr>
          <p:nvPr/>
        </p:nvGraphicFramePr>
        <p:xfrm>
          <a:off x="1134582" y="1864544"/>
          <a:ext cx="6144344" cy="2804160"/>
        </p:xfrm>
        <a:graphic>
          <a:graphicData uri="http://schemas.openxmlformats.org/drawingml/2006/table">
            <a:tbl>
              <a:tblPr firstRow="1" bandRow="1">
                <a:tableStyleId>{7EE1F491-1007-4831-88AB-57A56DEAF0B2}</a:tableStyleId>
              </a:tblPr>
              <a:tblGrid>
                <a:gridCol w="2354332">
                  <a:extLst>
                    <a:ext uri="{9D8B030D-6E8A-4147-A177-3AD203B41FA5}">
                      <a16:colId xmlns:a16="http://schemas.microsoft.com/office/drawing/2014/main" val="3993883806"/>
                    </a:ext>
                  </a:extLst>
                </a:gridCol>
                <a:gridCol w="1741897">
                  <a:extLst>
                    <a:ext uri="{9D8B030D-6E8A-4147-A177-3AD203B41FA5}">
                      <a16:colId xmlns:a16="http://schemas.microsoft.com/office/drawing/2014/main" val="3540009356"/>
                    </a:ext>
                  </a:extLst>
                </a:gridCol>
                <a:gridCol w="2048115">
                  <a:extLst>
                    <a:ext uri="{9D8B030D-6E8A-4147-A177-3AD203B41FA5}">
                      <a16:colId xmlns:a16="http://schemas.microsoft.com/office/drawing/2014/main" val="952500841"/>
                    </a:ext>
                  </a:extLst>
                </a:gridCol>
              </a:tblGrid>
              <a:tr h="272276">
                <a:tc>
                  <a:txBody>
                    <a:bodyPr/>
                    <a:lstStyle/>
                    <a:p>
                      <a:pPr algn="ctr"/>
                      <a:r>
                        <a:rPr lang="en-IE" b="1" dirty="0"/>
                        <a:t>Integer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b="1" dirty="0"/>
                        <a:t>String Comparison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00538"/>
                  </a:ext>
                </a:extLst>
              </a:tr>
              <a:tr h="272276"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-</a:t>
                      </a:r>
                      <a:r>
                        <a:rPr lang="en-IE" sz="1200" dirty="0" err="1">
                          <a:latin typeface="Courier" pitchFamily="2" charset="0"/>
                        </a:rPr>
                        <a:t>eq</a:t>
                      </a:r>
                      <a:endParaRPr lang="en-IE" sz="1200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= / 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1126"/>
                  </a:ext>
                </a:extLst>
              </a:tr>
              <a:tr h="272276"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-ne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72706"/>
                  </a:ext>
                </a:extLst>
              </a:tr>
              <a:tr h="272276"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-</a:t>
                      </a:r>
                      <a:r>
                        <a:rPr lang="en-IE" sz="1200" dirty="0" err="1">
                          <a:latin typeface="Courier" pitchFamily="2" charset="0"/>
                        </a:rPr>
                        <a:t>lt</a:t>
                      </a:r>
                      <a:r>
                        <a:rPr lang="en-IE" sz="1200" dirty="0">
                          <a:latin typeface="Courier" pitchFamily="2" charset="0"/>
                        </a:rPr>
                        <a:t> / 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920012"/>
                  </a:ext>
                </a:extLst>
              </a:tr>
              <a:tr h="272276"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-le / 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&lt;=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38279"/>
                  </a:ext>
                </a:extLst>
              </a:tr>
              <a:tr h="272276"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-</a:t>
                      </a:r>
                      <a:r>
                        <a:rPr lang="en-IE" sz="1200" dirty="0" err="1">
                          <a:latin typeface="Courier" pitchFamily="2" charset="0"/>
                        </a:rPr>
                        <a:t>gt</a:t>
                      </a:r>
                      <a:r>
                        <a:rPr lang="en-IE" sz="1200" dirty="0">
                          <a:latin typeface="Courier" pitchFamily="2" charset="0"/>
                        </a:rPr>
                        <a:t> / 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73992"/>
                  </a:ext>
                </a:extLst>
              </a:tr>
              <a:tr h="272276"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-</a:t>
                      </a:r>
                      <a:r>
                        <a:rPr lang="en-IE" sz="1200" dirty="0" err="1">
                          <a:latin typeface="Courier" pitchFamily="2" charset="0"/>
                        </a:rPr>
                        <a:t>ge</a:t>
                      </a:r>
                      <a:r>
                        <a:rPr lang="en-IE" sz="1200" dirty="0">
                          <a:latin typeface="Courier" pitchFamily="2" charset="0"/>
                        </a:rPr>
                        <a:t> / 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147364"/>
                  </a:ext>
                </a:extLst>
              </a:tr>
              <a:tr h="272276">
                <a:tc>
                  <a:txBody>
                    <a:bodyPr/>
                    <a:lstStyle/>
                    <a:p>
                      <a:pPr algn="ctr"/>
                      <a:endParaRPr lang="en-IE" sz="1200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/>
                        <a:t>String is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-z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443324"/>
                  </a:ext>
                </a:extLst>
              </a:tr>
              <a:tr h="272276">
                <a:tc>
                  <a:txBody>
                    <a:bodyPr/>
                    <a:lstStyle/>
                    <a:p>
                      <a:pPr algn="ctr"/>
                      <a:endParaRPr lang="en-IE" sz="1200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/>
                        <a:t>String 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>
                          <a:latin typeface="Courier" pitchFamily="2" charset="0"/>
                        </a:rPr>
                        <a:t>-n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325417"/>
                  </a:ext>
                </a:extLst>
              </a:tr>
              <a:tr h="27227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1400" dirty="0">
                          <a:latin typeface="Courier" pitchFamily="2" charset="0"/>
                        </a:rPr>
                        <a:t>conditional [“$a” –</a:t>
                      </a:r>
                      <a:r>
                        <a:rPr lang="en-IE" sz="1400" dirty="0" err="1">
                          <a:latin typeface="Courier" pitchFamily="2" charset="0"/>
                        </a:rPr>
                        <a:t>lt</a:t>
                      </a:r>
                      <a:r>
                        <a:rPr lang="en-IE" sz="1400" dirty="0">
                          <a:latin typeface="Courier" pitchFamily="2" charset="0"/>
                        </a:rPr>
                        <a:t> “$b”] / ((“$a” &lt; “$b”))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9417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0010652-7E38-9D40-A94F-DA05A4ED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96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50158"/>
            <a:ext cx="6336705" cy="857400"/>
          </a:xfrm>
        </p:spPr>
        <p:txBody>
          <a:bodyPr/>
          <a:lstStyle/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Conditional statements in bash</a:t>
            </a: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6" y="974292"/>
            <a:ext cx="7067196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Both 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</a:rPr>
              <a:t>if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E" sz="1800" dirty="0">
                <a:latin typeface="Courier" pitchFamily="2" charset="0"/>
                <a:cs typeface="Calibri" panose="020F0502020204030204" pitchFamily="34" charset="0"/>
              </a:rPr>
              <a:t>case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statements are supported. The case statement is for more complex use, and best saved for your actual code</a:t>
            </a:r>
          </a:p>
          <a:p>
            <a:endParaRPr lang="en-IE" sz="4000" dirty="0"/>
          </a:p>
          <a:p>
            <a:endParaRPr lang="en-IE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54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D7008-7F45-1A43-A5C4-09561EFB0516}"/>
              </a:ext>
            </a:extLst>
          </p:cNvPr>
          <p:cNvSpPr txBox="1"/>
          <p:nvPr/>
        </p:nvSpPr>
        <p:spPr>
          <a:xfrm>
            <a:off x="2267744" y="2022531"/>
            <a:ext cx="3642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latin typeface="Courier" pitchFamily="2" charset="0"/>
              </a:rPr>
              <a:t>if </a:t>
            </a:r>
            <a:r>
              <a:rPr lang="en-IE" dirty="0">
                <a:latin typeface="Courier" pitchFamily="2" charset="0"/>
              </a:rPr>
              <a:t>[ $x –</a:t>
            </a:r>
            <a:r>
              <a:rPr lang="en-IE" dirty="0" err="1">
                <a:latin typeface="Courier" pitchFamily="2" charset="0"/>
              </a:rPr>
              <a:t>gt</a:t>
            </a:r>
            <a:r>
              <a:rPr lang="en-IE" dirty="0">
                <a:latin typeface="Courier" pitchFamily="2" charset="0"/>
              </a:rPr>
              <a:t> 100 ];</a:t>
            </a:r>
            <a:r>
              <a:rPr lang="en-IE" b="1" dirty="0">
                <a:latin typeface="Courier" pitchFamily="2" charset="0"/>
              </a:rPr>
              <a:t> then</a:t>
            </a:r>
          </a:p>
          <a:p>
            <a:r>
              <a:rPr lang="en-IE" b="1" dirty="0">
                <a:latin typeface="Courier" pitchFamily="2" charset="0"/>
              </a:rPr>
              <a:t>    echo </a:t>
            </a:r>
            <a:r>
              <a:rPr lang="en-IE" dirty="0">
                <a:latin typeface="Courier" pitchFamily="2" charset="0"/>
              </a:rPr>
              <a:t>‘greater than 100.’</a:t>
            </a:r>
          </a:p>
          <a:p>
            <a:endParaRPr lang="en-IE" dirty="0">
              <a:latin typeface="Courier" pitchFamily="2" charset="0"/>
            </a:endParaRPr>
          </a:p>
          <a:p>
            <a:r>
              <a:rPr lang="en-IE" b="1" dirty="0" err="1">
                <a:latin typeface="Courier" pitchFamily="2" charset="0"/>
              </a:rPr>
              <a:t>elif</a:t>
            </a:r>
            <a:r>
              <a:rPr lang="en-IE" b="1" dirty="0">
                <a:latin typeface="Courier" pitchFamily="2" charset="0"/>
              </a:rPr>
              <a:t> </a:t>
            </a:r>
            <a:r>
              <a:rPr lang="en-IE" dirty="0">
                <a:latin typeface="Courier" pitchFamily="2" charset="0"/>
              </a:rPr>
              <a:t>[ $x == 100 ]; </a:t>
            </a:r>
            <a:r>
              <a:rPr lang="en-IE" b="1" dirty="0">
                <a:latin typeface="Courier" pitchFamily="2" charset="0"/>
              </a:rPr>
              <a:t>then</a:t>
            </a:r>
          </a:p>
          <a:p>
            <a:r>
              <a:rPr lang="en-IE" b="1" dirty="0">
                <a:latin typeface="Courier" pitchFamily="2" charset="0"/>
              </a:rPr>
              <a:t>    echo</a:t>
            </a:r>
            <a:r>
              <a:rPr lang="en-IE" dirty="0">
                <a:latin typeface="Courier" pitchFamily="2" charset="0"/>
              </a:rPr>
              <a:t> ‘equal to 100.’</a:t>
            </a:r>
          </a:p>
          <a:p>
            <a:r>
              <a:rPr lang="en-IE" b="1" dirty="0">
                <a:latin typeface="Courier" pitchFamily="2" charset="0"/>
              </a:rPr>
              <a:t>else</a:t>
            </a:r>
          </a:p>
          <a:p>
            <a:r>
              <a:rPr lang="en-IE" b="1" dirty="0">
                <a:latin typeface="Courier" pitchFamily="2" charset="0"/>
              </a:rPr>
              <a:t>    echo </a:t>
            </a:r>
            <a:r>
              <a:rPr lang="en-IE" dirty="0">
                <a:latin typeface="Courier" pitchFamily="2" charset="0"/>
              </a:rPr>
              <a:t>‘less than 100.’</a:t>
            </a:r>
          </a:p>
          <a:p>
            <a:r>
              <a:rPr lang="en-IE" b="1" dirty="0">
                <a:latin typeface="Courier" pitchFamily="2" charset="0"/>
              </a:rPr>
              <a:t>fi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65437-E784-E34F-B35E-CD7D942E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3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4E9F-0611-4E44-858E-0E05D62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24" y="647344"/>
            <a:ext cx="6761100" cy="857400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Bash scripting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3E5F-EB26-814C-AD9D-A51FD9CE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563638"/>
            <a:ext cx="6761100" cy="2980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Text editors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Writing a bash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Conditionals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9E3E8-C2E5-F944-87BD-63CDDD534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3927-6617-704C-80F2-98F6EE9D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05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46FB0-9971-E245-A941-97707100B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292"/>
            <a:ext cx="6761100" cy="37397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A scripting language is a non-compiled programming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Usually written in text files and interactively on the command 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IE" dirty="0">
                <a:latin typeface="Courier" pitchFamily="2" charset="0"/>
                <a:cs typeface="Calibri" panose="020F0502020204030204" pitchFamily="34" charset="0"/>
              </a:rPr>
              <a:t>bash, csh, ksh, zsh, perl,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Here we will look at </a:t>
            </a:r>
            <a:r>
              <a:rPr lang="en-IE" dirty="0">
                <a:latin typeface="Courier" pitchFamily="2" charset="0"/>
                <a:cs typeface="Calibri" panose="020F0502020204030204" pitchFamily="34" charset="0"/>
              </a:rPr>
              <a:t>bash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, which is saved as a text file with </a:t>
            </a:r>
            <a:r>
              <a:rPr lang="en-IE" dirty="0">
                <a:latin typeface="Courier" pitchFamily="2" charset="0"/>
                <a:cs typeface="Calibri" panose="020F0502020204030204" pitchFamily="34" charset="0"/>
              </a:rPr>
              <a:t>.sh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06503-7A72-D54A-88D6-05601C5FE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3B55"/>
                </a:solidFill>
                <a:latin typeface="Titillium Web Light"/>
                <a:sym typeface="Titillium Web Light"/>
              </a:rPr>
              <a:t>56</a:t>
            </a:fld>
            <a:endParaRPr lang="en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129D3-1C1C-E749-AC88-A9D0FF4E1015}"/>
              </a:ext>
            </a:extLst>
          </p:cNvPr>
          <p:cNvSpPr txBox="1">
            <a:spLocks/>
          </p:cNvSpPr>
          <p:nvPr/>
        </p:nvSpPr>
        <p:spPr>
          <a:xfrm>
            <a:off x="1867169" y="-150158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Dubai" panose="020B0503030403030204" pitchFamily="34" charset="-78"/>
                <a:cs typeface="Dubai" panose="020B0503030403030204" pitchFamily="34" charset="-78"/>
              </a:rPr>
              <a:t>Scripting languages within UNIX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1A446-D23C-8243-8EC7-2C5DA13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61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982" y="-150158"/>
            <a:ext cx="4141732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Text editors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7" y="974292"/>
            <a:ext cx="6761100" cy="3510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Trying to write a programming language like C or Fortran in the command line won’t work!!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Python can work in the command line, but not as a file!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Use text editors for opening, viewing and editing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Depending on the coding language, different extensions are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Examples include; </a:t>
            </a:r>
            <a:r>
              <a:rPr lang="en-IE" dirty="0" err="1">
                <a:latin typeface="Calibri" panose="020F0502020204030204" pitchFamily="34" charset="0"/>
                <a:cs typeface="Calibri" panose="020F0502020204030204" pitchFamily="34" charset="0"/>
              </a:rPr>
              <a:t>gedit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, vim, </a:t>
            </a:r>
            <a:r>
              <a:rPr lang="en-IE" dirty="0" err="1">
                <a:latin typeface="Calibri" panose="020F0502020204030204" pitchFamily="34" charset="0"/>
                <a:cs typeface="Calibri" panose="020F0502020204030204" pitchFamily="34" charset="0"/>
              </a:rPr>
              <a:t>nano</a:t>
            </a: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, emacs</a:t>
            </a:r>
          </a:p>
          <a:p>
            <a:pPr>
              <a:buFont typeface="Arial" panose="020B0604020202020204" pitchFamily="34" charset="0"/>
              <a:buChar char="•"/>
            </a:pP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57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E41AF-E26F-5541-9880-5282CC7F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62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50158"/>
            <a:ext cx="6408712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Text editors – Face-off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58</a:t>
            </a:fld>
            <a:endParaRPr lang="uk-UA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C9A53-C009-4F4B-85BA-4493F458494A}"/>
              </a:ext>
            </a:extLst>
          </p:cNvPr>
          <p:cNvGraphicFramePr>
            <a:graphicFrameLocks noGrp="1"/>
          </p:cNvGraphicFramePr>
          <p:nvPr/>
        </p:nvGraphicFramePr>
        <p:xfrm>
          <a:off x="391761" y="961173"/>
          <a:ext cx="7564615" cy="356044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91807">
                  <a:extLst>
                    <a:ext uri="{9D8B030D-6E8A-4147-A177-3AD203B41FA5}">
                      <a16:colId xmlns:a16="http://schemas.microsoft.com/office/drawing/2014/main" val="2427893366"/>
                    </a:ext>
                  </a:extLst>
                </a:gridCol>
                <a:gridCol w="2253578">
                  <a:extLst>
                    <a:ext uri="{9D8B030D-6E8A-4147-A177-3AD203B41FA5}">
                      <a16:colId xmlns:a16="http://schemas.microsoft.com/office/drawing/2014/main" val="2383091925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884943343"/>
                    </a:ext>
                  </a:extLst>
                </a:gridCol>
                <a:gridCol w="2426942">
                  <a:extLst>
                    <a:ext uri="{9D8B030D-6E8A-4147-A177-3AD203B41FA5}">
                      <a16:colId xmlns:a16="http://schemas.microsoft.com/office/drawing/2014/main" val="1937286101"/>
                    </a:ext>
                  </a:extLst>
                </a:gridCol>
              </a:tblGrid>
              <a:tr h="360041">
                <a:tc>
                  <a:txBody>
                    <a:bodyPr/>
                    <a:lstStyle/>
                    <a:p>
                      <a:pPr algn="ctr"/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 err="1"/>
                        <a:t>nano</a:t>
                      </a:r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/>
                        <a:t>vim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200" dirty="0"/>
                        <a:t>emacs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664444"/>
                  </a:ext>
                </a:extLst>
              </a:tr>
              <a:tr h="68891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IE" sz="1200" dirty="0" err="1"/>
                        <a:t>Pr</a:t>
                      </a:r>
                      <a:endParaRPr lang="en-IE" sz="1200" dirty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IE" sz="1200" dirty="0"/>
                        <a:t>o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IE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No learning curve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Easy to use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Good for simple edits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Effective editing of text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Super powerful, complicated edits made easy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Highly effective, keyboard shortcuts for everything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Customisable, extendable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Powerful edits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Edit files &amp; browse web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Mature integration with 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232237"/>
                  </a:ext>
                </a:extLst>
              </a:tr>
              <a:tr h="68891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IE" sz="1200" dirty="0"/>
                        <a:t>Cons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Complicated edits difficult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No powerful features (macros, simultaneous multiple files)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Overkill for simple edits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Steep(</a:t>
                      </a:r>
                      <a:r>
                        <a:rPr lang="en-IE" sz="1200" dirty="0" err="1"/>
                        <a:t>ish</a:t>
                      </a:r>
                      <a:r>
                        <a:rPr lang="en-IE" sz="1200" dirty="0"/>
                        <a:t>) learning curve (see </a:t>
                      </a:r>
                      <a:r>
                        <a:rPr lang="en-IE" sz="1200" dirty="0" err="1"/>
                        <a:t>vimtutor</a:t>
                      </a:r>
                      <a:r>
                        <a:rPr lang="en-IE" sz="1200" dirty="0"/>
                        <a:t>)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Hard to customise using Lisp, steep learning curve</a:t>
                      </a:r>
                    </a:p>
                    <a:p>
                      <a:pPr marL="139700" indent="-1397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Not available everywhere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697540"/>
                  </a:ext>
                </a:extLst>
              </a:tr>
              <a:tr h="68891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IE" sz="1200" dirty="0"/>
                        <a:t>Verdict</a:t>
                      </a:r>
                    </a:p>
                  </a:txBody>
                  <a:tcPr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350" indent="-133350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Great for beginners and simple edits.</a:t>
                      </a:r>
                    </a:p>
                  </a:txBody>
                  <a:tcPr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350" indent="-133350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Ideal and go-to for programmers. Best choice when mastered.</a:t>
                      </a:r>
                    </a:p>
                  </a:txBody>
                  <a:tcPr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350" indent="-133350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IE" sz="1200" dirty="0"/>
                        <a:t>For those who want more than a text editor as Emacs can be an environment</a:t>
                      </a:r>
                    </a:p>
                  </a:txBody>
                  <a:tcPr anchor="ctr">
                    <a:solidFill>
                      <a:srgbClr val="FFC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914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006AE97-29BD-6749-B78D-C2CA5CE687DD}"/>
              </a:ext>
            </a:extLst>
          </p:cNvPr>
          <p:cNvSpPr txBox="1"/>
          <p:nvPr/>
        </p:nvSpPr>
        <p:spPr>
          <a:xfrm>
            <a:off x="539552" y="4741177"/>
            <a:ext cx="60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* For commands for each see practical sheet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0DF3A-6CC8-EC49-B92F-6998FC1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09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46FB0-9971-E245-A941-97707100B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252" y="854571"/>
            <a:ext cx="6761100" cy="12131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Run the following command;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E" sz="1400" dirty="0">
                <a:latin typeface="Courier" pitchFamily="2" charset="0"/>
              </a:rPr>
              <a:t>echo ‘hello from the command line’</a:t>
            </a: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r>
              <a:rPr lang="en-IE" sz="100" dirty="0">
                <a:latin typeface="Courier" pitchFamily="2" charset="0"/>
              </a:rPr>
              <a:t> </a:t>
            </a: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Create a file and use the text editor to edit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Run it using </a:t>
            </a:r>
          </a:p>
          <a:p>
            <a:pPr marL="533400" lvl="1" indent="0" algn="ctr">
              <a:buNone/>
            </a:pPr>
            <a:r>
              <a:rPr lang="en-IE" sz="1600" dirty="0">
                <a:latin typeface="Courier" pitchFamily="2" charset="0"/>
              </a:rPr>
              <a:t>bash ./test.sh</a:t>
            </a:r>
            <a:endParaRPr lang="en-IE" sz="1800" dirty="0">
              <a:latin typeface="Courier" pitchFamily="2" charset="0"/>
            </a:endParaRPr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06503-7A72-D54A-88D6-05601C5FE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3B55"/>
                </a:solidFill>
                <a:latin typeface="Titillium Web Light"/>
                <a:sym typeface="Titillium Web Light"/>
              </a:rPr>
              <a:t>59</a:t>
            </a:fld>
            <a:endParaRPr lang="en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129D3-1C1C-E749-AC88-A9D0FF4E1015}"/>
              </a:ext>
            </a:extLst>
          </p:cNvPr>
          <p:cNvSpPr txBox="1">
            <a:spLocks/>
          </p:cNvSpPr>
          <p:nvPr/>
        </p:nvSpPr>
        <p:spPr>
          <a:xfrm>
            <a:off x="1763688" y="-150158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First bash 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EF8C2-A945-6643-87DF-6F10B7CBD4B1}"/>
              </a:ext>
            </a:extLst>
          </p:cNvPr>
          <p:cNvSpPr txBox="1"/>
          <p:nvPr/>
        </p:nvSpPr>
        <p:spPr>
          <a:xfrm>
            <a:off x="1547664" y="2643758"/>
            <a:ext cx="5472609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#!/bin/bash</a:t>
            </a:r>
          </a:p>
          <a:p>
            <a:endParaRPr lang="en-IE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# Comments denoted by hashtag </a:t>
            </a:r>
          </a:p>
          <a:p>
            <a:endParaRPr lang="en-IE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echo ‘hello from bash’</a:t>
            </a:r>
            <a:endParaRPr lang="en-IE" sz="1600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9C851-9687-004E-B0DA-6D4B6D2C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9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249409-EA4B-644B-9565-0AF4A9F2F1FD}"/>
              </a:ext>
            </a:extLst>
          </p:cNvPr>
          <p:cNvSpPr txBox="1">
            <a:spLocks/>
          </p:cNvSpPr>
          <p:nvPr/>
        </p:nvSpPr>
        <p:spPr>
          <a:xfrm>
            <a:off x="1815285" y="-118486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Command line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1B3DDDD-5902-0045-BCF1-AFD7E1EE5B9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6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3053CA-1C43-0349-8709-087DA06C8C70}"/>
              </a:ext>
            </a:extLst>
          </p:cNvPr>
          <p:cNvGrpSpPr/>
          <p:nvPr/>
        </p:nvGrpSpPr>
        <p:grpSpPr>
          <a:xfrm>
            <a:off x="971600" y="2255848"/>
            <a:ext cx="6884796" cy="1128648"/>
            <a:chOff x="1104302" y="3687384"/>
            <a:chExt cx="6884796" cy="11286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FA019-A78F-604A-AB85-1FEF443FA99E}"/>
                </a:ext>
              </a:extLst>
            </p:cNvPr>
            <p:cNvSpPr txBox="1"/>
            <p:nvPr/>
          </p:nvSpPr>
          <p:spPr>
            <a:xfrm>
              <a:off x="1104302" y="4415922"/>
              <a:ext cx="6884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dirty="0">
                  <a:solidFill>
                    <a:srgbClr val="C16669"/>
                  </a:solidFill>
                  <a:latin typeface="Courier" pitchFamily="2" charset="0"/>
                </a:rPr>
                <a:t>courseXX@login2:~$ </a:t>
              </a:r>
              <a:endParaRPr lang="en-IE" sz="2000" b="1" dirty="0">
                <a:solidFill>
                  <a:srgbClr val="0070C0"/>
                </a:solidFill>
                <a:latin typeface="Courier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75364E-7C17-2042-AD95-87587CAF7328}"/>
                </a:ext>
              </a:extLst>
            </p:cNvPr>
            <p:cNvSpPr txBox="1"/>
            <p:nvPr/>
          </p:nvSpPr>
          <p:spPr>
            <a:xfrm>
              <a:off x="1532320" y="3687384"/>
              <a:ext cx="1189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b="1" dirty="0">
                  <a:solidFill>
                    <a:srgbClr val="C16669"/>
                  </a:solidFill>
                </a:rPr>
                <a:t>“Prompt”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755634C-D3E3-5344-93B2-9440CD6943F7}"/>
                </a:ext>
              </a:extLst>
            </p:cNvPr>
            <p:cNvCxnSpPr>
              <a:cxnSpLocks/>
            </p:cNvCxnSpPr>
            <p:nvPr/>
          </p:nvCxnSpPr>
          <p:spPr>
            <a:xfrm>
              <a:off x="2031054" y="3995416"/>
              <a:ext cx="455933" cy="433860"/>
            </a:xfrm>
            <a:prstGeom prst="straightConnector1">
              <a:avLst/>
            </a:prstGeom>
            <a:ln w="28575">
              <a:solidFill>
                <a:srgbClr val="C166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D9D742D-DA02-F847-8CB8-E62EF3C1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DA0998-1ACD-CC4B-A673-00556DFAD471}"/>
              </a:ext>
            </a:extLst>
          </p:cNvPr>
          <p:cNvSpPr/>
          <p:nvPr/>
        </p:nvSpPr>
        <p:spPr>
          <a:xfrm>
            <a:off x="3923928" y="3075830"/>
            <a:ext cx="144016" cy="216000"/>
          </a:xfrm>
          <a:prstGeom prst="rect">
            <a:avLst/>
          </a:prstGeom>
          <a:solidFill>
            <a:srgbClr val="C166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10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46FB0-9971-E245-A941-97707100B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252" y="854571"/>
            <a:ext cx="6761100" cy="12131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Create a python “Hello world” file;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r>
              <a:rPr lang="en-IE" sz="100" dirty="0">
                <a:latin typeface="Courier" pitchFamily="2" charset="0"/>
              </a:rPr>
              <a:t> </a:t>
            </a: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Use your bash file to run the python file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06503-7A72-D54A-88D6-05601C5FE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3B55"/>
                </a:solidFill>
                <a:latin typeface="Titillium Web Light"/>
                <a:sym typeface="Titillium Web Light"/>
              </a:rPr>
              <a:t>60</a:t>
            </a:fld>
            <a:endParaRPr lang="en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129D3-1C1C-E749-AC88-A9D0FF4E1015}"/>
              </a:ext>
            </a:extLst>
          </p:cNvPr>
          <p:cNvSpPr txBox="1">
            <a:spLocks/>
          </p:cNvSpPr>
          <p:nvPr/>
        </p:nvSpPr>
        <p:spPr>
          <a:xfrm>
            <a:off x="1763688" y="-150158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Running a file with a bash 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EF8C2-A945-6643-87DF-6F10B7CBD4B1}"/>
              </a:ext>
            </a:extLst>
          </p:cNvPr>
          <p:cNvSpPr txBox="1"/>
          <p:nvPr/>
        </p:nvSpPr>
        <p:spPr>
          <a:xfrm>
            <a:off x="1547664" y="2931790"/>
            <a:ext cx="5472609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#!/bin/bash</a:t>
            </a:r>
          </a:p>
          <a:p>
            <a:endParaRPr lang="en-IE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# Comments denoted by hashtag </a:t>
            </a:r>
          </a:p>
          <a:p>
            <a:endParaRPr lang="en-IE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python hello.py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9C851-9687-004E-B0DA-6D4B6D2C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E82F6-53B3-2441-A954-D6D67F90F6EC}"/>
              </a:ext>
            </a:extLst>
          </p:cNvPr>
          <p:cNvSpPr txBox="1"/>
          <p:nvPr/>
        </p:nvSpPr>
        <p:spPr>
          <a:xfrm>
            <a:off x="1547664" y="1630247"/>
            <a:ext cx="54726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print(“Hello world!”)</a:t>
            </a:r>
            <a:endParaRPr lang="en-IE" sz="1600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0E73F-185D-5E4F-9E09-7ADA98EBD82F}"/>
              </a:ext>
            </a:extLst>
          </p:cNvPr>
          <p:cNvSpPr txBox="1"/>
          <p:nvPr/>
        </p:nvSpPr>
        <p:spPr>
          <a:xfrm>
            <a:off x="1547664" y="1322470"/>
            <a:ext cx="54726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hello.py</a:t>
            </a:r>
            <a:endParaRPr lang="en-IE" sz="1600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F76E3-9B55-6042-A018-6B7791C93C3D}"/>
              </a:ext>
            </a:extLst>
          </p:cNvPr>
          <p:cNvSpPr txBox="1"/>
          <p:nvPr/>
        </p:nvSpPr>
        <p:spPr>
          <a:xfrm>
            <a:off x="1555449" y="2624013"/>
            <a:ext cx="54726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test.sh</a:t>
            </a:r>
          </a:p>
        </p:txBody>
      </p:sp>
    </p:spTree>
    <p:extLst>
      <p:ext uri="{BB962C8B-B14F-4D97-AF65-F5344CB8AC3E}">
        <p14:creationId xmlns:p14="http://schemas.microsoft.com/office/powerpoint/2010/main" val="33256567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46FB0-9971-E245-A941-97707100B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252" y="854571"/>
            <a:ext cx="6761100" cy="12131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Create a python “Hello world” file;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E" sz="14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endParaRPr lang="en-IE" sz="100" dirty="0">
              <a:latin typeface="Courier" pitchFamily="2" charset="0"/>
            </a:endParaRPr>
          </a:p>
          <a:p>
            <a:pPr lvl="1" algn="ctr">
              <a:buFont typeface="Arial" panose="020B0604020202020204" pitchFamily="34" charset="0"/>
              <a:buChar char="•"/>
            </a:pPr>
            <a:r>
              <a:rPr lang="en-IE" sz="100" dirty="0">
                <a:latin typeface="Courier" pitchFamily="2" charset="0"/>
              </a:rPr>
              <a:t> </a:t>
            </a: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1600" dirty="0">
                <a:latin typeface="Calibri" panose="020F0502020204030204" pitchFamily="34" charset="0"/>
                <a:cs typeface="Calibri" panose="020F0502020204030204" pitchFamily="34" charset="0"/>
              </a:rPr>
              <a:t>Use your bash file to run the python file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7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>
              <a:buFont typeface="Arial" panose="020B0604020202020204" pitchFamily="34" charset="0"/>
              <a:buChar char="•"/>
            </a:pPr>
            <a:endParaRPr lang="en-IE" sz="1600" dirty="0"/>
          </a:p>
          <a:p>
            <a:pPr marL="76200" indent="0">
              <a:buNone/>
            </a:pPr>
            <a:endParaRPr lang="en-IE" sz="1600" dirty="0"/>
          </a:p>
          <a:p>
            <a:pPr marL="76200" indent="0" algn="ctr">
              <a:buNone/>
            </a:pPr>
            <a:r>
              <a:rPr lang="en-IE" sz="1600" dirty="0">
                <a:latin typeface="Courier" pitchFamily="2" charset="0"/>
              </a:rPr>
              <a:t>bash ./test.sh</a:t>
            </a:r>
            <a:endParaRPr lang="en-IE" sz="1800" dirty="0">
              <a:latin typeface="Courier" pitchFamily="2" charset="0"/>
            </a:endParaRPr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06503-7A72-D54A-88D6-05601C5FE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3B55"/>
                </a:solidFill>
                <a:latin typeface="Titillium Web Light"/>
                <a:sym typeface="Titillium Web Light"/>
              </a:rPr>
              <a:t>61</a:t>
            </a:fld>
            <a:endParaRPr lang="en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129D3-1C1C-E749-AC88-A9D0FF4E1015}"/>
              </a:ext>
            </a:extLst>
          </p:cNvPr>
          <p:cNvSpPr txBox="1">
            <a:spLocks/>
          </p:cNvSpPr>
          <p:nvPr/>
        </p:nvSpPr>
        <p:spPr>
          <a:xfrm>
            <a:off x="1763688" y="-150158"/>
            <a:ext cx="633670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sz="3200" dirty="0">
                <a:latin typeface="Calibri" panose="020F0502020204030204" pitchFamily="34" charset="0"/>
                <a:cs typeface="Calibri" panose="020F0502020204030204" pitchFamily="34" charset="0"/>
              </a:rPr>
              <a:t>Running a file with a bash 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EF8C2-A945-6643-87DF-6F10B7CBD4B1}"/>
              </a:ext>
            </a:extLst>
          </p:cNvPr>
          <p:cNvSpPr txBox="1"/>
          <p:nvPr/>
        </p:nvSpPr>
        <p:spPr>
          <a:xfrm>
            <a:off x="1547664" y="2931790"/>
            <a:ext cx="547260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#!/bin/bash</a:t>
            </a:r>
          </a:p>
          <a:p>
            <a:endParaRPr lang="en-IE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module load conda/2</a:t>
            </a:r>
          </a:p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source activate python3</a:t>
            </a:r>
          </a:p>
          <a:p>
            <a:endParaRPr lang="en-IE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python hello.py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9C851-9687-004E-B0DA-6D4B6D2C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E82F6-53B3-2441-A954-D6D67F90F6EC}"/>
              </a:ext>
            </a:extLst>
          </p:cNvPr>
          <p:cNvSpPr txBox="1"/>
          <p:nvPr/>
        </p:nvSpPr>
        <p:spPr>
          <a:xfrm>
            <a:off x="1547664" y="1630247"/>
            <a:ext cx="54726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print(“Hello world!”)</a:t>
            </a:r>
            <a:endParaRPr lang="en-IE" sz="1600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0E73F-185D-5E4F-9E09-7ADA98EBD82F}"/>
              </a:ext>
            </a:extLst>
          </p:cNvPr>
          <p:cNvSpPr txBox="1"/>
          <p:nvPr/>
        </p:nvSpPr>
        <p:spPr>
          <a:xfrm>
            <a:off x="1547664" y="1322470"/>
            <a:ext cx="54726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hello.py</a:t>
            </a:r>
            <a:endParaRPr lang="en-IE" sz="1600" dirty="0">
              <a:solidFill>
                <a:srgbClr val="003B55"/>
              </a:solidFill>
              <a:latin typeface="Courier" pitchFamily="2" charset="0"/>
              <a:sym typeface="Titillium Web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F76E3-9B55-6042-A018-6B7791C93C3D}"/>
              </a:ext>
            </a:extLst>
          </p:cNvPr>
          <p:cNvSpPr txBox="1"/>
          <p:nvPr/>
        </p:nvSpPr>
        <p:spPr>
          <a:xfrm>
            <a:off x="1555449" y="2624013"/>
            <a:ext cx="54726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003B55"/>
                </a:solidFill>
                <a:latin typeface="Courier" pitchFamily="2" charset="0"/>
                <a:sym typeface="Titillium Web Light"/>
              </a:rPr>
              <a:t>test.sh</a:t>
            </a:r>
          </a:p>
        </p:txBody>
      </p:sp>
    </p:spTree>
    <p:extLst>
      <p:ext uri="{BB962C8B-B14F-4D97-AF65-F5344CB8AC3E}">
        <p14:creationId xmlns:p14="http://schemas.microsoft.com/office/powerpoint/2010/main" val="374956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4E9F-0611-4E44-858E-0E05D62D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24" y="647344"/>
            <a:ext cx="6761100" cy="857400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SSH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B3E5F-EB26-814C-AD9D-A51FD9CE8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563638"/>
            <a:ext cx="6761100" cy="2980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Text editors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Writing a bash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Conditionals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9E3E8-C2E5-F944-87BD-63CDDD534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C3927-6617-704C-80F2-98F6EE9D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54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665" y="-118081"/>
            <a:ext cx="5886593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Shell vs SSH (Secure Shell)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7" y="843558"/>
            <a:ext cx="6761100" cy="1800200"/>
          </a:xfrm>
        </p:spPr>
        <p:txBody>
          <a:bodyPr/>
          <a:lstStyle/>
          <a:p>
            <a:pPr marL="76200" indent="0">
              <a:buNone/>
            </a:pPr>
            <a:r>
              <a:rPr lang="en-IE" sz="1800" b="1" dirty="0"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Computer program that takes commands and gives them to OS to perform. It is the main interface between user and the Kernel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Most Linux systems (incl. Kay) use bash as the default shell.</a:t>
            </a:r>
          </a:p>
          <a:p>
            <a:pPr marL="76200" indent="0" algn="ctr">
              <a:buNone/>
            </a:pPr>
            <a:r>
              <a:rPr lang="en-IE" sz="1500" i="1" dirty="0">
                <a:solidFill>
                  <a:schemeClr val="bg1"/>
                </a:solidFill>
                <a:highlight>
                  <a:srgbClr val="000000"/>
                </a:highlight>
                <a:latin typeface="Courier" pitchFamily="2" charset="0"/>
                <a:cs typeface="Calibri" panose="020F0502020204030204" pitchFamily="34" charset="0"/>
              </a:rPr>
              <a:t>yourcomputer</a:t>
            </a:r>
            <a:r>
              <a:rPr lang="en-IE" sz="1500" dirty="0">
                <a:solidFill>
                  <a:schemeClr val="bg1"/>
                </a:solidFill>
                <a:highlight>
                  <a:srgbClr val="000000"/>
                </a:highlight>
                <a:latin typeface="Courier" pitchFamily="2" charset="0"/>
                <a:cs typeface="Calibri" panose="020F0502020204030204" pitchFamily="34" charset="0"/>
              </a:rPr>
              <a:t>:</a:t>
            </a:r>
            <a:r>
              <a:rPr lang="en-IE" sz="1500" i="1" dirty="0">
                <a:solidFill>
                  <a:schemeClr val="bg1"/>
                </a:solidFill>
                <a:highlight>
                  <a:srgbClr val="000000"/>
                </a:highlight>
                <a:latin typeface="Courier" pitchFamily="2" charset="0"/>
                <a:cs typeface="Calibri" panose="020F0502020204030204" pitchFamily="34" charset="0"/>
              </a:rPr>
              <a:t>dir</a:t>
            </a:r>
            <a:r>
              <a:rPr lang="en-IE" sz="1500" dirty="0">
                <a:solidFill>
                  <a:schemeClr val="bg1"/>
                </a:solidFill>
                <a:highlight>
                  <a:srgbClr val="000000"/>
                </a:highlight>
                <a:latin typeface="Courier" pitchFamily="2" charset="0"/>
                <a:cs typeface="Calibri" panose="020F0502020204030204" pitchFamily="34" charset="0"/>
              </a:rPr>
              <a:t> </a:t>
            </a:r>
            <a:r>
              <a:rPr lang="en-IE" sz="1500" i="1" dirty="0">
                <a:solidFill>
                  <a:schemeClr val="bg1"/>
                </a:solidFill>
                <a:highlight>
                  <a:srgbClr val="000000"/>
                </a:highlight>
                <a:latin typeface="Courier" pitchFamily="2" charset="0"/>
                <a:cs typeface="Calibri" panose="020F0502020204030204" pitchFamily="34" charset="0"/>
              </a:rPr>
              <a:t>username</a:t>
            </a:r>
            <a:r>
              <a:rPr lang="en-IE" sz="1500" dirty="0">
                <a:solidFill>
                  <a:schemeClr val="bg1"/>
                </a:solidFill>
                <a:highlight>
                  <a:srgbClr val="000000"/>
                </a:highlight>
                <a:latin typeface="Courier" pitchFamily="2" charset="0"/>
                <a:cs typeface="Calibri" panose="020F0502020204030204" pitchFamily="34" charset="0"/>
              </a:rPr>
              <a:t>$ echo “Hello”</a:t>
            </a:r>
          </a:p>
          <a:p>
            <a:pPr marL="76200" indent="0">
              <a:buNone/>
            </a:pPr>
            <a:endParaRPr lang="en-IE" sz="1800" dirty="0">
              <a:solidFill>
                <a:schemeClr val="bg1"/>
              </a:solidFill>
              <a:highlight>
                <a:srgbClr val="0000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912A064-9434-BC41-B4DF-BD7F26F96B9F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63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16925B0-0CEE-8543-A636-321B3FD50F41}"/>
              </a:ext>
            </a:extLst>
          </p:cNvPr>
          <p:cNvSpPr txBox="1">
            <a:spLocks/>
          </p:cNvSpPr>
          <p:nvPr/>
        </p:nvSpPr>
        <p:spPr>
          <a:xfrm>
            <a:off x="757824" y="2715766"/>
            <a:ext cx="676110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Font typeface="Titillium Web Light"/>
              <a:buNone/>
            </a:pPr>
            <a:r>
              <a:rPr lang="en-IE" sz="1800" b="1" dirty="0">
                <a:latin typeface="Calibri" panose="020F0502020204030204" pitchFamily="34" charset="0"/>
                <a:cs typeface="Calibri" panose="020F0502020204030204" pitchFamily="34" charset="0"/>
              </a:rPr>
              <a:t>SSH (Secure Shell)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The command </a:t>
            </a:r>
            <a:r>
              <a:rPr lang="en-IE" sz="1800" dirty="0">
                <a:latin typeface="Courier" pitchFamily="2" charset="0"/>
              </a:rPr>
              <a:t>ssh</a:t>
            </a:r>
            <a:r>
              <a:rPr lang="en-IE" sz="1800" dirty="0"/>
              <a:t> 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(secure shell) follows SSH protocol -  a remote admin protocol that authenticates a remote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Easy in Mac/Linux, not as trivial in Windows</a:t>
            </a:r>
            <a:endParaRPr lang="en-IE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 algn="ctr">
              <a:buFont typeface="Titillium Web Light"/>
              <a:buNone/>
            </a:pPr>
            <a:r>
              <a:rPr lang="en-IE" sz="1600" dirty="0">
                <a:latin typeface="Courier" pitchFamily="2" charset="0"/>
              </a:rPr>
              <a:t>ssh {user}@{host} </a:t>
            </a:r>
          </a:p>
          <a:p>
            <a:pPr marL="76200" indent="0" algn="ctr">
              <a:buNone/>
            </a:pPr>
            <a:r>
              <a:rPr lang="en-IE" sz="1500" i="1" dirty="0">
                <a:solidFill>
                  <a:schemeClr val="bg1"/>
                </a:solidFill>
                <a:highlight>
                  <a:srgbClr val="000000"/>
                </a:highlight>
                <a:latin typeface="Courier" pitchFamily="2" charset="0"/>
              </a:rPr>
              <a:t>ssh yourusername@kay.ichec.ie</a:t>
            </a:r>
          </a:p>
          <a:p>
            <a:pPr marL="76200" indent="0">
              <a:buFont typeface="Titillium Web Light"/>
              <a:buNone/>
            </a:pPr>
            <a:endParaRPr lang="en-IE" sz="1800" dirty="0">
              <a:solidFill>
                <a:schemeClr val="bg1"/>
              </a:solidFill>
              <a:highlight>
                <a:srgbClr val="000000"/>
              </a:highlight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50E2A-53E5-0848-A57E-E1C1B1EE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86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7B1A-7251-D647-9F20-05422720B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661F30-8738-0F4C-B305-DF625AA01D45}"/>
              </a:ext>
            </a:extLst>
          </p:cNvPr>
          <p:cNvSpPr txBox="1">
            <a:spLocks/>
          </p:cNvSpPr>
          <p:nvPr/>
        </p:nvSpPr>
        <p:spPr>
          <a:xfrm>
            <a:off x="1844665" y="-118081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Public and Private Keys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C6708-3E1F-8A46-AAAF-9B49146A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2537E61-3B08-D841-A971-4286ACF17D96}"/>
              </a:ext>
            </a:extLst>
          </p:cNvPr>
          <p:cNvGrpSpPr/>
          <p:nvPr/>
        </p:nvGrpSpPr>
        <p:grpSpPr>
          <a:xfrm>
            <a:off x="414408" y="875365"/>
            <a:ext cx="7960320" cy="3866401"/>
            <a:chOff x="414408" y="875365"/>
            <a:chExt cx="7960320" cy="3866401"/>
          </a:xfrm>
        </p:grpSpPr>
        <p:pic>
          <p:nvPicPr>
            <p:cNvPr id="8" name="Picture 7" descr="Laptop-PNG-Clipart.png">
              <a:extLst>
                <a:ext uri="{FF2B5EF4-FFF2-40B4-BE49-F238E27FC236}">
                  <a16:creationId xmlns:a16="http://schemas.microsoft.com/office/drawing/2014/main" id="{900EB547-BE4D-4743-924E-2C53FFDBE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77" y="2714326"/>
              <a:ext cx="1024466" cy="1024466"/>
            </a:xfrm>
            <a:prstGeom prst="rect">
              <a:avLst/>
            </a:prstGeom>
          </p:spPr>
        </p:pic>
        <p:pic>
          <p:nvPicPr>
            <p:cNvPr id="9" name="Picture 8" descr="servery.png">
              <a:extLst>
                <a:ext uri="{FF2B5EF4-FFF2-40B4-BE49-F238E27FC236}">
                  <a16:creationId xmlns:a16="http://schemas.microsoft.com/office/drawing/2014/main" id="{A0E6A3A2-C50C-9B4E-BE47-A39A9CE69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15" b="15949"/>
            <a:stretch/>
          </p:blipFill>
          <p:spPr>
            <a:xfrm>
              <a:off x="5724128" y="2571750"/>
              <a:ext cx="2510182" cy="1247408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493066B-24A3-5B4E-B905-A19747F2F522}"/>
                </a:ext>
              </a:extLst>
            </p:cNvPr>
            <p:cNvCxnSpPr/>
            <p:nvPr/>
          </p:nvCxnSpPr>
          <p:spPr>
            <a:xfrm flipV="1">
              <a:off x="1812032" y="3314359"/>
              <a:ext cx="1083733" cy="4234"/>
            </a:xfrm>
            <a:prstGeom prst="straightConnector1">
              <a:avLst/>
            </a:prstGeom>
            <a:ln w="28575" cmpd="sng">
              <a:solidFill>
                <a:srgbClr val="0085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AAEAAQAAAAAAAAj7AAAAJGZhODEzMWY0LTJmYWUtNGJlOS04MWY2LTA3NWIxNTNjYTc5NA.jpg">
              <a:extLst>
                <a:ext uri="{FF2B5EF4-FFF2-40B4-BE49-F238E27FC236}">
                  <a16:creationId xmlns:a16="http://schemas.microsoft.com/office/drawing/2014/main" id="{9627D2A2-B952-8947-B682-DAA01010D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638" y="3006387"/>
              <a:ext cx="1329264" cy="71520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FA8B62-E08C-6441-841B-36005C406E85}"/>
                </a:ext>
              </a:extLst>
            </p:cNvPr>
            <p:cNvCxnSpPr/>
            <p:nvPr/>
          </p:nvCxnSpPr>
          <p:spPr>
            <a:xfrm>
              <a:off x="5063704" y="3322827"/>
              <a:ext cx="1236488" cy="0"/>
            </a:xfrm>
            <a:prstGeom prst="straightConnector1">
              <a:avLst/>
            </a:prstGeom>
            <a:ln w="28575" cmpd="sng">
              <a:solidFill>
                <a:srgbClr val="0085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E44133-6CD5-0A4E-B8BF-AB7DF0E916AA}"/>
                </a:ext>
              </a:extLst>
            </p:cNvPr>
            <p:cNvSpPr txBox="1"/>
            <p:nvPr/>
          </p:nvSpPr>
          <p:spPr>
            <a:xfrm>
              <a:off x="414408" y="1207291"/>
              <a:ext cx="1944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Generate the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-key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709457-83FE-5B42-A667-5A6CE60D55A4}"/>
                </a:ext>
              </a:extLst>
            </p:cNvPr>
            <p:cNvGrpSpPr/>
            <p:nvPr/>
          </p:nvGrpSpPr>
          <p:grpSpPr>
            <a:xfrm>
              <a:off x="2366566" y="875365"/>
              <a:ext cx="925181" cy="958127"/>
              <a:chOff x="7370252" y="1537925"/>
              <a:chExt cx="1017212" cy="1053435"/>
            </a:xfrm>
          </p:grpSpPr>
          <p:sp>
            <p:nvSpPr>
              <p:cNvPr id="15" name="Pie 14">
                <a:extLst>
                  <a:ext uri="{FF2B5EF4-FFF2-40B4-BE49-F238E27FC236}">
                    <a16:creationId xmlns:a16="http://schemas.microsoft.com/office/drawing/2014/main" id="{41C4B69A-9A29-C141-B246-C8D2AD227710}"/>
                  </a:ext>
                </a:extLst>
              </p:cNvPr>
              <p:cNvSpPr/>
              <p:nvPr/>
            </p:nvSpPr>
            <p:spPr>
              <a:xfrm>
                <a:off x="7370252" y="1676960"/>
                <a:ext cx="914400" cy="914400"/>
              </a:xfrm>
              <a:prstGeom prst="pi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Pentagon 15">
                <a:extLst>
                  <a:ext uri="{FF2B5EF4-FFF2-40B4-BE49-F238E27FC236}">
                    <a16:creationId xmlns:a16="http://schemas.microsoft.com/office/drawing/2014/main" id="{2503F06B-71E9-8247-AEC1-E2AAA16B7704}"/>
                  </a:ext>
                </a:extLst>
              </p:cNvPr>
              <p:cNvSpPr/>
              <p:nvPr/>
            </p:nvSpPr>
            <p:spPr>
              <a:xfrm rot="8074955">
                <a:off x="7739839" y="1554245"/>
                <a:ext cx="663945" cy="631305"/>
              </a:xfrm>
              <a:prstGeom prst="homePlat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A64E4F-9D67-1745-BFDA-E3F20E4D3A3C}"/>
                </a:ext>
              </a:extLst>
            </p:cNvPr>
            <p:cNvSpPr/>
            <p:nvPr/>
          </p:nvSpPr>
          <p:spPr>
            <a:xfrm>
              <a:off x="3335638" y="1387216"/>
              <a:ext cx="21707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Public</a:t>
              </a:r>
              <a:r>
                <a:rPr lang="es-ES_tradnl" b="1" i="1" dirty="0">
                  <a:latin typeface="Arial" panose="020B0604020202020204" pitchFamily="34" charset="0"/>
                  <a:cs typeface="Arial" panose="020B0604020202020204" pitchFamily="34" charset="0"/>
                </a:rPr>
                <a:t>: id_ed25519.pub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69F996-255D-DA41-8A39-7602F202EEDE}"/>
                </a:ext>
              </a:extLst>
            </p:cNvPr>
            <p:cNvSpPr/>
            <p:nvPr/>
          </p:nvSpPr>
          <p:spPr>
            <a:xfrm>
              <a:off x="3363927" y="913157"/>
              <a:ext cx="21707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Private</a:t>
              </a:r>
              <a:r>
                <a:rPr lang="es-ES_tradnl" b="1" i="1" dirty="0">
                  <a:latin typeface="Arial" panose="020B0604020202020204" pitchFamily="34" charset="0"/>
                  <a:cs typeface="Arial" panose="020B0604020202020204" pitchFamily="34" charset="0"/>
                </a:rPr>
                <a:t>: id_ed25519</a:t>
              </a:r>
            </a:p>
          </p:txBody>
        </p:sp>
        <p:sp>
          <p:nvSpPr>
            <p:cNvPr id="19" name="Pie 18">
              <a:extLst>
                <a:ext uri="{FF2B5EF4-FFF2-40B4-BE49-F238E27FC236}">
                  <a16:creationId xmlns:a16="http://schemas.microsoft.com/office/drawing/2014/main" id="{DAC9273E-D424-8A4A-823B-7391A533FCC1}"/>
                </a:ext>
              </a:extLst>
            </p:cNvPr>
            <p:cNvSpPr/>
            <p:nvPr/>
          </p:nvSpPr>
          <p:spPr>
            <a:xfrm>
              <a:off x="5434201" y="3544627"/>
              <a:ext cx="831671" cy="831671"/>
            </a:xfrm>
            <a:prstGeom prst="pi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Pentagon 19">
              <a:extLst>
                <a:ext uri="{FF2B5EF4-FFF2-40B4-BE49-F238E27FC236}">
                  <a16:creationId xmlns:a16="http://schemas.microsoft.com/office/drawing/2014/main" id="{37F6CCD3-3D9B-ED49-883F-5C0B562878C7}"/>
                </a:ext>
              </a:extLst>
            </p:cNvPr>
            <p:cNvSpPr/>
            <p:nvPr/>
          </p:nvSpPr>
          <p:spPr>
            <a:xfrm rot="8074955">
              <a:off x="730861" y="3937866"/>
              <a:ext cx="603876" cy="574188"/>
            </a:xfrm>
            <a:prstGeom prst="homePlat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51488A-B0D5-A443-96E2-5E84352497CF}"/>
                </a:ext>
              </a:extLst>
            </p:cNvPr>
            <p:cNvSpPr/>
            <p:nvPr/>
          </p:nvSpPr>
          <p:spPr>
            <a:xfrm>
              <a:off x="5292080" y="4218546"/>
              <a:ext cx="30826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s-ES_tradnl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ES_tradnl" b="1" i="1" dirty="0">
                  <a:latin typeface="Arial" panose="020B0604020202020204" pitchFamily="34" charset="0"/>
                  <a:cs typeface="Arial" panose="020B0604020202020204" pitchFamily="34" charset="0"/>
                </a:rPr>
                <a:t>$HOME/.</a:t>
              </a:r>
              <a:r>
                <a:rPr lang="es-ES_tradnl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r>
                <a:rPr lang="es-ES_tradnl" b="1" i="1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s-ES_tradnl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authorized_keys</a:t>
              </a:r>
              <a:endParaRPr lang="es-ES_tradnl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C63C5E-0C9B-454D-954D-7B99DFAEF0CE}"/>
                </a:ext>
              </a:extLst>
            </p:cNvPr>
            <p:cNvSpPr/>
            <p:nvPr/>
          </p:nvSpPr>
          <p:spPr>
            <a:xfrm>
              <a:off x="1233493" y="4218546"/>
              <a:ext cx="30826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s-ES_tradnl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ES_tradnl" b="1" i="1" dirty="0">
                  <a:latin typeface="Arial" panose="020B0604020202020204" pitchFamily="34" charset="0"/>
                  <a:cs typeface="Arial" panose="020B0604020202020204" pitchFamily="34" charset="0"/>
                </a:rPr>
                <a:t>$USER_PROFILE/.</a:t>
              </a:r>
              <a:r>
                <a:rPr lang="es-ES_tradnl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ssh</a:t>
              </a:r>
              <a:r>
                <a:rPr lang="es-ES_tradnl" b="1" i="1" dirty="0">
                  <a:latin typeface="Arial" panose="020B0604020202020204" pitchFamily="34" charset="0"/>
                  <a:cs typeface="Arial" panose="020B0604020202020204" pitchFamily="34" charset="0"/>
                </a:rPr>
                <a:t>/id_ed25519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539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0BFA0-E7EE-674C-AA4D-8E42B59CE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E75918-E9D9-7F46-ACD7-B5F62FD5E758}"/>
              </a:ext>
            </a:extLst>
          </p:cNvPr>
          <p:cNvGrpSpPr/>
          <p:nvPr/>
        </p:nvGrpSpPr>
        <p:grpSpPr>
          <a:xfrm>
            <a:off x="640231" y="1195392"/>
            <a:ext cx="7711071" cy="3729453"/>
            <a:chOff x="587123" y="978257"/>
            <a:chExt cx="7711071" cy="3729453"/>
          </a:xfrm>
        </p:grpSpPr>
        <p:pic>
          <p:nvPicPr>
            <p:cNvPr id="5" name="Picture 4" descr="Laptop-PNG-Clipart.png">
              <a:extLst>
                <a:ext uri="{FF2B5EF4-FFF2-40B4-BE49-F238E27FC236}">
                  <a16:creationId xmlns:a16="http://schemas.microsoft.com/office/drawing/2014/main" id="{B0BCDC55-613A-304E-9BC9-76DDBE6F8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61" y="1120833"/>
              <a:ext cx="1024466" cy="1024466"/>
            </a:xfrm>
            <a:prstGeom prst="rect">
              <a:avLst/>
            </a:prstGeom>
          </p:spPr>
        </p:pic>
        <p:pic>
          <p:nvPicPr>
            <p:cNvPr id="6" name="Picture 5" descr="servery.png">
              <a:extLst>
                <a:ext uri="{FF2B5EF4-FFF2-40B4-BE49-F238E27FC236}">
                  <a16:creationId xmlns:a16="http://schemas.microsoft.com/office/drawing/2014/main" id="{8454F614-697E-C747-AE9C-64557244C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15" b="15949"/>
            <a:stretch/>
          </p:blipFill>
          <p:spPr>
            <a:xfrm>
              <a:off x="5788012" y="978257"/>
              <a:ext cx="2510182" cy="1247408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F153EC0-771F-AB40-A65A-FCD3960CE408}"/>
                </a:ext>
              </a:extLst>
            </p:cNvPr>
            <p:cNvCxnSpPr/>
            <p:nvPr/>
          </p:nvCxnSpPr>
          <p:spPr>
            <a:xfrm flipV="1">
              <a:off x="1875916" y="1720866"/>
              <a:ext cx="1083733" cy="4234"/>
            </a:xfrm>
            <a:prstGeom prst="straightConnector1">
              <a:avLst/>
            </a:prstGeom>
            <a:ln w="28575" cmpd="sng">
              <a:solidFill>
                <a:srgbClr val="0085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8CB89FD-6E11-8C45-ABDF-39480DD60947}"/>
                </a:ext>
              </a:extLst>
            </p:cNvPr>
            <p:cNvCxnSpPr/>
            <p:nvPr/>
          </p:nvCxnSpPr>
          <p:spPr>
            <a:xfrm>
              <a:off x="5127588" y="1729334"/>
              <a:ext cx="1236488" cy="0"/>
            </a:xfrm>
            <a:prstGeom prst="straightConnector1">
              <a:avLst/>
            </a:prstGeom>
            <a:ln w="28575" cmpd="sng">
              <a:solidFill>
                <a:srgbClr val="0085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Pie 8">
              <a:extLst>
                <a:ext uri="{FF2B5EF4-FFF2-40B4-BE49-F238E27FC236}">
                  <a16:creationId xmlns:a16="http://schemas.microsoft.com/office/drawing/2014/main" id="{6453E7AE-E324-8844-82E6-9CA3291B7D26}"/>
                </a:ext>
              </a:extLst>
            </p:cNvPr>
            <p:cNvSpPr/>
            <p:nvPr/>
          </p:nvSpPr>
          <p:spPr>
            <a:xfrm>
              <a:off x="3645604" y="1241061"/>
              <a:ext cx="831671" cy="831671"/>
            </a:xfrm>
            <a:prstGeom prst="pi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B6222FDF-52CF-A541-B976-9E50933F31A5}"/>
                </a:ext>
              </a:extLst>
            </p:cNvPr>
            <p:cNvSpPr/>
            <p:nvPr/>
          </p:nvSpPr>
          <p:spPr>
            <a:xfrm rot="8074955">
              <a:off x="3958379" y="1135020"/>
              <a:ext cx="603876" cy="574188"/>
            </a:xfrm>
            <a:prstGeom prst="homePlat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ie 10">
              <a:extLst>
                <a:ext uri="{FF2B5EF4-FFF2-40B4-BE49-F238E27FC236}">
                  <a16:creationId xmlns:a16="http://schemas.microsoft.com/office/drawing/2014/main" id="{6E95DCF2-AFC1-2947-8C55-C3762FC36C5D}"/>
                </a:ext>
              </a:extLst>
            </p:cNvPr>
            <p:cNvSpPr/>
            <p:nvPr/>
          </p:nvSpPr>
          <p:spPr>
            <a:xfrm>
              <a:off x="2977685" y="3378770"/>
              <a:ext cx="797510" cy="797510"/>
            </a:xfrm>
            <a:prstGeom prst="pi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Pentagon 11">
              <a:extLst>
                <a:ext uri="{FF2B5EF4-FFF2-40B4-BE49-F238E27FC236}">
                  <a16:creationId xmlns:a16="http://schemas.microsoft.com/office/drawing/2014/main" id="{BA5EF90B-F55D-5645-BE13-2CC1C3832A5E}"/>
                </a:ext>
              </a:extLst>
            </p:cNvPr>
            <p:cNvSpPr/>
            <p:nvPr/>
          </p:nvSpPr>
          <p:spPr>
            <a:xfrm rot="8074955">
              <a:off x="4420308" y="3385040"/>
              <a:ext cx="603876" cy="574188"/>
            </a:xfrm>
            <a:prstGeom prst="homePlat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95649F-C8DC-F041-8E64-29945F01C017}"/>
                </a:ext>
              </a:extLst>
            </p:cNvPr>
            <p:cNvSpPr/>
            <p:nvPr/>
          </p:nvSpPr>
          <p:spPr>
            <a:xfrm>
              <a:off x="3393518" y="3226936"/>
              <a:ext cx="565007" cy="56500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599DE43F-523A-7B4C-A039-03455D89E5B3}"/>
                </a:ext>
              </a:extLst>
            </p:cNvPr>
            <p:cNvSpPr/>
            <p:nvPr/>
          </p:nvSpPr>
          <p:spPr>
            <a:xfrm>
              <a:off x="4029279" y="3438089"/>
              <a:ext cx="811118" cy="699240"/>
            </a:xfrm>
            <a:prstGeom prst="triangle">
              <a:avLst/>
            </a:prstGeom>
            <a:solidFill>
              <a:srgbClr val="2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382BBE-8A49-F440-B3AB-41F1D043EE93}"/>
                </a:ext>
              </a:extLst>
            </p:cNvPr>
            <p:cNvCxnSpPr/>
            <p:nvPr/>
          </p:nvCxnSpPr>
          <p:spPr>
            <a:xfrm flipV="1">
              <a:off x="1856585" y="3787709"/>
              <a:ext cx="1083733" cy="4234"/>
            </a:xfrm>
            <a:prstGeom prst="straightConnector1">
              <a:avLst/>
            </a:prstGeom>
            <a:ln w="28575" cmpd="sng">
              <a:solidFill>
                <a:srgbClr val="0085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Laptop-PNG-Clipart.png">
              <a:extLst>
                <a:ext uri="{FF2B5EF4-FFF2-40B4-BE49-F238E27FC236}">
                  <a16:creationId xmlns:a16="http://schemas.microsoft.com/office/drawing/2014/main" id="{0D4B070E-7C41-5E46-96C1-3B3DE21CD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23" y="3275476"/>
              <a:ext cx="1024466" cy="102446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7E543A-200B-6149-A7B4-F814FDFD9265}"/>
                </a:ext>
              </a:extLst>
            </p:cNvPr>
            <p:cNvCxnSpPr/>
            <p:nvPr/>
          </p:nvCxnSpPr>
          <p:spPr>
            <a:xfrm>
              <a:off x="5138668" y="3755169"/>
              <a:ext cx="1236488" cy="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06BE45-2335-E545-87BB-9E311E045891}"/>
                </a:ext>
              </a:extLst>
            </p:cNvPr>
            <p:cNvSpPr/>
            <p:nvPr/>
          </p:nvSpPr>
          <p:spPr>
            <a:xfrm>
              <a:off x="5353965" y="3284979"/>
              <a:ext cx="64633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pic>
          <p:nvPicPr>
            <p:cNvPr id="19" name="Picture 18" descr="servery.png">
              <a:extLst>
                <a:ext uri="{FF2B5EF4-FFF2-40B4-BE49-F238E27FC236}">
                  <a16:creationId xmlns:a16="http://schemas.microsoft.com/office/drawing/2014/main" id="{69DC4A27-764B-7D48-BACB-FD43DC68C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15" b="15949"/>
            <a:stretch/>
          </p:blipFill>
          <p:spPr>
            <a:xfrm>
              <a:off x="5756912" y="3043335"/>
              <a:ext cx="2510182" cy="124740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A1D76A-7016-6441-9D4B-8C321F1E9174}"/>
                </a:ext>
              </a:extLst>
            </p:cNvPr>
            <p:cNvSpPr/>
            <p:nvPr/>
          </p:nvSpPr>
          <p:spPr>
            <a:xfrm>
              <a:off x="3711475" y="2145299"/>
              <a:ext cx="8316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/>
                <a:t>Match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6C759C-148A-3C42-A2AD-2D41BE39839C}"/>
                </a:ext>
              </a:extLst>
            </p:cNvPr>
            <p:cNvSpPr/>
            <p:nvPr/>
          </p:nvSpPr>
          <p:spPr>
            <a:xfrm>
              <a:off x="2971253" y="4184490"/>
              <a:ext cx="8316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/>
                <a:t>wrong</a:t>
              </a:r>
              <a:r>
                <a:rPr lang="es-ES_tradnl" b="1" i="1" dirty="0"/>
                <a:t> </a:t>
              </a:r>
              <a:r>
                <a:rPr lang="es-ES_tradnl" b="1" i="1" dirty="0" err="1"/>
                <a:t>private</a:t>
              </a:r>
              <a:endParaRPr lang="es-ES_tradnl" b="1" i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1387DCF-6232-3745-BCA5-F47A50DE6070}"/>
                </a:ext>
              </a:extLst>
            </p:cNvPr>
            <p:cNvSpPr/>
            <p:nvPr/>
          </p:nvSpPr>
          <p:spPr>
            <a:xfrm>
              <a:off x="4104651" y="4177136"/>
              <a:ext cx="8316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/>
                <a:t>wrong</a:t>
              </a:r>
              <a:r>
                <a:rPr lang="es-ES_tradnl" b="1" i="1" dirty="0"/>
                <a:t> </a:t>
              </a:r>
              <a:r>
                <a:rPr lang="es-ES_tradnl" b="1" i="1" dirty="0" err="1"/>
                <a:t>public</a:t>
              </a:r>
              <a:endParaRPr lang="es-ES_tradnl" b="1" i="1" dirty="0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13916723-0289-A942-8A99-FDA55E231BC1}"/>
              </a:ext>
            </a:extLst>
          </p:cNvPr>
          <p:cNvSpPr txBox="1">
            <a:spLocks/>
          </p:cNvSpPr>
          <p:nvPr/>
        </p:nvSpPr>
        <p:spPr>
          <a:xfrm>
            <a:off x="1844665" y="-118081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Public and Private Keys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CCA6FC-EDB8-244E-9165-BF22E9814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08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7B1A-7251-D647-9F20-05422720B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661F30-8738-0F4C-B305-DF625AA01D45}"/>
              </a:ext>
            </a:extLst>
          </p:cNvPr>
          <p:cNvSpPr txBox="1">
            <a:spLocks/>
          </p:cNvSpPr>
          <p:nvPr/>
        </p:nvSpPr>
        <p:spPr>
          <a:xfrm>
            <a:off x="1844665" y="-118081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an SSH key-pair 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C6708-3E1F-8A46-AAAF-9B49146A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EC729E-2959-9248-A37E-87D31A01B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57" y="843558"/>
            <a:ext cx="6761100" cy="1800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Once an SSH key-pair has been generated, I need to…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Submit my private key, as the account on the supercomputer will be private to me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Submit my public key, as the account needs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I don’t need to do anything, as I have both of them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Submit both my public and private keys, as both will be needed for me to log in</a:t>
            </a:r>
          </a:p>
          <a:p>
            <a:pPr marL="990600" lvl="1" indent="-457200">
              <a:buFont typeface="+mj-lt"/>
              <a:buAutoNum type="arabicPeriod"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Generate a new SSH key pair in a different directory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800" dirty="0">
              <a:solidFill>
                <a:schemeClr val="bg1"/>
              </a:solidFill>
              <a:highlight>
                <a:srgbClr val="0000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581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7B1A-7251-D647-9F20-05422720B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661F30-8738-0F4C-B305-DF625AA01D45}"/>
              </a:ext>
            </a:extLst>
          </p:cNvPr>
          <p:cNvSpPr txBox="1">
            <a:spLocks/>
          </p:cNvSpPr>
          <p:nvPr/>
        </p:nvSpPr>
        <p:spPr>
          <a:xfrm>
            <a:off x="1844665" y="-118081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an SSH key-pair 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C6708-3E1F-8A46-AAAF-9B49146A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EC729E-2959-9248-A37E-87D31A01B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57" y="843558"/>
            <a:ext cx="6761100" cy="1800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Navigate to your home directory and type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 algn="ctr">
              <a:buNone/>
            </a:pPr>
            <a:r>
              <a:rPr lang="en-IE" sz="2000" dirty="0">
                <a:latin typeface="Courier" pitchFamily="2" charset="0"/>
                <a:cs typeface="Calibri" panose="020F0502020204030204" pitchFamily="34" charset="0"/>
              </a:rPr>
              <a:t>ssh-keygen –t ed25519 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Choose a password you can remember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Now try logging into Kay using your username in the document in the chat</a:t>
            </a:r>
          </a:p>
          <a:p>
            <a:pPr>
              <a:buFont typeface="Arial" panose="020B0604020202020204" pitchFamily="34" charset="0"/>
              <a:buChar char="•"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 algn="ctr">
              <a:buNone/>
            </a:pPr>
            <a:r>
              <a:rPr lang="en-IE" sz="2000" dirty="0">
                <a:latin typeface="Courier" pitchFamily="2" charset="0"/>
                <a:cs typeface="Calibri" panose="020F0502020204030204" pitchFamily="34" charset="0"/>
              </a:rPr>
              <a:t>ssh </a:t>
            </a:r>
            <a:r>
              <a:rPr lang="en-IE" sz="2000" dirty="0" err="1">
                <a:latin typeface="Courier" pitchFamily="2" charset="0"/>
                <a:cs typeface="Calibri" panose="020F0502020204030204" pitchFamily="34" charset="0"/>
              </a:rPr>
              <a:t>courseXXX@kay.ichec.ie</a:t>
            </a:r>
            <a:endParaRPr lang="en-IE" sz="2000" dirty="0">
              <a:latin typeface="Courier" pitchFamily="2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E" sz="1600" dirty="0">
              <a:solidFill>
                <a:schemeClr val="bg1"/>
              </a:solidFill>
              <a:highlight>
                <a:srgbClr val="0000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081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169" y="-150158"/>
            <a:ext cx="5544616" cy="857400"/>
          </a:xfrm>
        </p:spPr>
        <p:txBody>
          <a:bodyPr/>
          <a:lstStyle/>
          <a:p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56" y="974292"/>
            <a:ext cx="6779164" cy="3510452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basic Linux commands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E" sz="2000" dirty="0">
                <a:latin typeface="Courier" pitchFamily="2" charset="0"/>
              </a:rPr>
              <a:t>pwd</a:t>
            </a:r>
            <a:r>
              <a:rPr lang="en-IE" sz="2000" dirty="0"/>
              <a:t>, </a:t>
            </a:r>
            <a:r>
              <a:rPr lang="en-IE" sz="2000" dirty="0">
                <a:latin typeface="Courier" pitchFamily="2" charset="0"/>
              </a:rPr>
              <a:t>cd</a:t>
            </a:r>
            <a:r>
              <a:rPr lang="en-IE" sz="2000" dirty="0"/>
              <a:t>, </a:t>
            </a:r>
            <a:r>
              <a:rPr lang="en-IE" sz="2000" dirty="0">
                <a:latin typeface="Courier" pitchFamily="2" charset="0"/>
              </a:rPr>
              <a:t>ls</a:t>
            </a:r>
            <a:r>
              <a:rPr lang="en-IE" sz="2000" dirty="0"/>
              <a:t>, </a:t>
            </a:r>
            <a:r>
              <a:rPr lang="en-IE" sz="2000" dirty="0">
                <a:latin typeface="Courier" pitchFamily="2" charset="0"/>
              </a:rPr>
              <a:t>mkdir</a:t>
            </a:r>
            <a:r>
              <a:rPr lang="en-IE" sz="2000" dirty="0"/>
              <a:t>, </a:t>
            </a:r>
            <a:r>
              <a:rPr lang="en-IE" sz="2000" dirty="0">
                <a:latin typeface="Courier" pitchFamily="2" charset="0"/>
              </a:rPr>
              <a:t>rmdir</a:t>
            </a:r>
            <a:r>
              <a:rPr lang="en-IE" sz="2000" dirty="0"/>
              <a:t>, </a:t>
            </a:r>
            <a:r>
              <a:rPr lang="en-IE" sz="2000" dirty="0">
                <a:latin typeface="Courier" pitchFamily="2" charset="0"/>
              </a:rPr>
              <a:t>rm</a:t>
            </a:r>
            <a:r>
              <a:rPr lang="en-IE" sz="2000" dirty="0"/>
              <a:t>, </a:t>
            </a:r>
            <a:r>
              <a:rPr lang="en-IE" sz="2000" dirty="0">
                <a:latin typeface="Courier" pitchFamily="2" charset="0"/>
              </a:rPr>
              <a:t>mv</a:t>
            </a:r>
            <a:r>
              <a:rPr lang="en-IE" sz="2000" dirty="0"/>
              <a:t>, </a:t>
            </a:r>
            <a:r>
              <a:rPr lang="en-IE" sz="2000" dirty="0">
                <a:latin typeface="Courier" pitchFamily="2" charset="0"/>
              </a:rPr>
              <a:t>cp</a:t>
            </a:r>
            <a:r>
              <a:rPr lang="en-IE" sz="2000" dirty="0"/>
              <a:t> , </a:t>
            </a:r>
            <a:r>
              <a:rPr lang="en-IE" sz="2000" dirty="0">
                <a:latin typeface="Courier" pitchFamily="2" charset="0"/>
              </a:rPr>
              <a:t>man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Navigation of directories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Creating files and directories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Pattern searching using </a:t>
            </a:r>
            <a:r>
              <a:rPr lang="en-IE" sz="2000" dirty="0">
                <a:latin typeface="Courier" pitchFamily="2" charset="0"/>
                <a:cs typeface="Calibri" panose="020F0502020204030204" pitchFamily="34" charset="0"/>
              </a:rPr>
              <a:t>grep</a:t>
            </a: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IE" sz="2000" dirty="0">
                <a:latin typeface="Courier" pitchFamily="2" charset="0"/>
                <a:cs typeface="Calibri" panose="020F0502020204030204" pitchFamily="34" charset="0"/>
              </a:rPr>
              <a:t>vim</a:t>
            </a: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, and creation of bash script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Running a basic bash script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E" sz="2000" dirty="0">
                <a:latin typeface="Calibri" panose="020F0502020204030204" pitchFamily="34" charset="0"/>
                <a:cs typeface="Calibri" panose="020F0502020204030204" pitchFamily="34" charset="0"/>
              </a:rPr>
              <a:t>Setting up ssh keys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E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E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E" sz="2000" dirty="0"/>
          </a:p>
          <a:p>
            <a:pPr algn="just">
              <a:buFont typeface="Arial" panose="020B0604020202020204" pitchFamily="34" charset="0"/>
              <a:buChar char="•"/>
            </a:pPr>
            <a:endParaRPr lang="en-I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t>68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9F6B7-E091-974C-B7DE-06B76F95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2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249409-EA4B-644B-9565-0AF4A9F2F1FD}"/>
              </a:ext>
            </a:extLst>
          </p:cNvPr>
          <p:cNvSpPr txBox="1">
            <a:spLocks/>
          </p:cNvSpPr>
          <p:nvPr/>
        </p:nvSpPr>
        <p:spPr>
          <a:xfrm>
            <a:off x="1815285" y="-118486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Command line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1B3DDDD-5902-0045-BCF1-AFD7E1EE5B9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7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3053CA-1C43-0349-8709-087DA06C8C70}"/>
              </a:ext>
            </a:extLst>
          </p:cNvPr>
          <p:cNvGrpSpPr/>
          <p:nvPr/>
        </p:nvGrpSpPr>
        <p:grpSpPr>
          <a:xfrm>
            <a:off x="971600" y="2225327"/>
            <a:ext cx="6884796" cy="1159169"/>
            <a:chOff x="1104302" y="3656863"/>
            <a:chExt cx="6884796" cy="11591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FA019-A78F-604A-AB85-1FEF443FA99E}"/>
                </a:ext>
              </a:extLst>
            </p:cNvPr>
            <p:cNvSpPr txBox="1"/>
            <p:nvPr/>
          </p:nvSpPr>
          <p:spPr>
            <a:xfrm>
              <a:off x="1104302" y="4415922"/>
              <a:ext cx="6884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dirty="0">
                  <a:solidFill>
                    <a:srgbClr val="C16669"/>
                  </a:solidFill>
                  <a:latin typeface="Courier" pitchFamily="2" charset="0"/>
                </a:rPr>
                <a:t>courseXX@login2:~$ </a:t>
              </a:r>
              <a:r>
                <a:rPr lang="en-IE" sz="2000" b="1" dirty="0">
                  <a:latin typeface="Courier" pitchFamily="2" charset="0"/>
                </a:rPr>
                <a:t>ls</a:t>
              </a:r>
              <a:endParaRPr lang="en-IE" sz="2000" b="1" dirty="0">
                <a:solidFill>
                  <a:srgbClr val="0070C0"/>
                </a:solidFill>
                <a:latin typeface="Courier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402F17-2F17-F94C-9C0F-348440C89923}"/>
                </a:ext>
              </a:extLst>
            </p:cNvPr>
            <p:cNvSpPr txBox="1"/>
            <p:nvPr/>
          </p:nvSpPr>
          <p:spPr>
            <a:xfrm>
              <a:off x="2875669" y="3656863"/>
              <a:ext cx="1189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b="1" dirty="0"/>
                <a:t>Command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718499-2901-8D4A-A0D8-470DD2870BE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470656" y="3995417"/>
              <a:ext cx="672461" cy="4235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75364E-7C17-2042-AD95-87587CAF7328}"/>
                </a:ext>
              </a:extLst>
            </p:cNvPr>
            <p:cNvSpPr txBox="1"/>
            <p:nvPr/>
          </p:nvSpPr>
          <p:spPr>
            <a:xfrm>
              <a:off x="1532320" y="3687384"/>
              <a:ext cx="1189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b="1" dirty="0">
                  <a:solidFill>
                    <a:srgbClr val="C16669"/>
                  </a:solidFill>
                </a:rPr>
                <a:t>“Prompt”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755634C-D3E3-5344-93B2-9440CD6943F7}"/>
                </a:ext>
              </a:extLst>
            </p:cNvPr>
            <p:cNvCxnSpPr>
              <a:cxnSpLocks/>
            </p:cNvCxnSpPr>
            <p:nvPr/>
          </p:nvCxnSpPr>
          <p:spPr>
            <a:xfrm>
              <a:off x="2031054" y="3995416"/>
              <a:ext cx="455933" cy="433860"/>
            </a:xfrm>
            <a:prstGeom prst="straightConnector1">
              <a:avLst/>
            </a:prstGeom>
            <a:ln w="28575">
              <a:solidFill>
                <a:srgbClr val="C166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D9D742D-DA02-F847-8CB8-E62EF3C1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3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249409-EA4B-644B-9565-0AF4A9F2F1FD}"/>
              </a:ext>
            </a:extLst>
          </p:cNvPr>
          <p:cNvSpPr txBox="1">
            <a:spLocks/>
          </p:cNvSpPr>
          <p:nvPr/>
        </p:nvSpPr>
        <p:spPr>
          <a:xfrm>
            <a:off x="1815285" y="-118486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Command line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1B3DDDD-5902-0045-BCF1-AFD7E1EE5B9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8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3053CA-1C43-0349-8709-087DA06C8C70}"/>
              </a:ext>
            </a:extLst>
          </p:cNvPr>
          <p:cNvGrpSpPr/>
          <p:nvPr/>
        </p:nvGrpSpPr>
        <p:grpSpPr>
          <a:xfrm>
            <a:off x="971600" y="2153156"/>
            <a:ext cx="6884796" cy="1231340"/>
            <a:chOff x="1104302" y="3584692"/>
            <a:chExt cx="6884796" cy="12313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FA019-A78F-604A-AB85-1FEF443FA99E}"/>
                </a:ext>
              </a:extLst>
            </p:cNvPr>
            <p:cNvSpPr txBox="1"/>
            <p:nvPr/>
          </p:nvSpPr>
          <p:spPr>
            <a:xfrm>
              <a:off x="1104302" y="4415922"/>
              <a:ext cx="6884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dirty="0">
                  <a:solidFill>
                    <a:srgbClr val="C16669"/>
                  </a:solidFill>
                  <a:latin typeface="Courier" pitchFamily="2" charset="0"/>
                </a:rPr>
                <a:t>courseXX@login2:~$ </a:t>
              </a:r>
              <a:r>
                <a:rPr lang="en-IE" sz="2000" b="1" dirty="0">
                  <a:latin typeface="Courier" pitchFamily="2" charset="0"/>
                </a:rPr>
                <a:t>ls</a:t>
              </a:r>
              <a:r>
                <a:rPr lang="en-IE" sz="2000" dirty="0">
                  <a:latin typeface="Courier" pitchFamily="2" charset="0"/>
                </a:rPr>
                <a:t> </a:t>
              </a:r>
              <a:r>
                <a:rPr lang="en-IE" sz="2000" dirty="0">
                  <a:solidFill>
                    <a:srgbClr val="FF0000"/>
                  </a:solidFill>
                  <a:latin typeface="Courier" pitchFamily="2" charset="0"/>
                </a:rPr>
                <a:t>–lt </a:t>
              </a:r>
              <a:r>
                <a:rPr lang="en-IE" sz="2000" dirty="0">
                  <a:solidFill>
                    <a:srgbClr val="00B050"/>
                  </a:solidFill>
                  <a:latin typeface="Courier" pitchFamily="2" charset="0"/>
                </a:rPr>
                <a:t>--all</a:t>
              </a:r>
              <a:endParaRPr lang="en-IE" sz="2000" b="1" dirty="0">
                <a:solidFill>
                  <a:srgbClr val="0070C0"/>
                </a:solidFill>
                <a:latin typeface="Courier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402F17-2F17-F94C-9C0F-348440C89923}"/>
                </a:ext>
              </a:extLst>
            </p:cNvPr>
            <p:cNvSpPr txBox="1"/>
            <p:nvPr/>
          </p:nvSpPr>
          <p:spPr>
            <a:xfrm>
              <a:off x="2875669" y="3656863"/>
              <a:ext cx="1189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b="1" dirty="0"/>
                <a:t>Command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F0F782-E699-6340-8AA5-C37EC88C240F}"/>
                </a:ext>
              </a:extLst>
            </p:cNvPr>
            <p:cNvSpPr txBox="1"/>
            <p:nvPr/>
          </p:nvSpPr>
          <p:spPr>
            <a:xfrm>
              <a:off x="4115124" y="3852276"/>
              <a:ext cx="1286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dirty="0">
                  <a:solidFill>
                    <a:srgbClr val="FF0000"/>
                  </a:solidFill>
                </a:rPr>
                <a:t>Short option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BF6924-E015-9647-A6B1-46FA52D977E5}"/>
                </a:ext>
              </a:extLst>
            </p:cNvPr>
            <p:cNvSpPr txBox="1"/>
            <p:nvPr/>
          </p:nvSpPr>
          <p:spPr>
            <a:xfrm>
              <a:off x="4989608" y="3584692"/>
              <a:ext cx="1286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dirty="0">
                  <a:solidFill>
                    <a:srgbClr val="00B050"/>
                  </a:solidFill>
                </a:rPr>
                <a:t>Long option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718499-2901-8D4A-A0D8-470DD2870BE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470656" y="3995417"/>
              <a:ext cx="672461" cy="4235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3B5603-6362-7D49-8E12-B575FECD669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4758582" y="4190830"/>
              <a:ext cx="0" cy="2594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7098F2-C399-5143-B23D-2E9F17FEFCAD}"/>
                </a:ext>
              </a:extLst>
            </p:cNvPr>
            <p:cNvCxnSpPr>
              <a:cxnSpLocks/>
            </p:cNvCxnSpPr>
            <p:nvPr/>
          </p:nvCxnSpPr>
          <p:spPr>
            <a:xfrm>
              <a:off x="5561335" y="3923246"/>
              <a:ext cx="71731" cy="49575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75364E-7C17-2042-AD95-87587CAF7328}"/>
                </a:ext>
              </a:extLst>
            </p:cNvPr>
            <p:cNvSpPr txBox="1"/>
            <p:nvPr/>
          </p:nvSpPr>
          <p:spPr>
            <a:xfrm>
              <a:off x="1532320" y="3687384"/>
              <a:ext cx="1189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b="1" dirty="0">
                  <a:solidFill>
                    <a:srgbClr val="C16669"/>
                  </a:solidFill>
                </a:rPr>
                <a:t>“Prompt”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755634C-D3E3-5344-93B2-9440CD6943F7}"/>
                </a:ext>
              </a:extLst>
            </p:cNvPr>
            <p:cNvCxnSpPr>
              <a:cxnSpLocks/>
            </p:cNvCxnSpPr>
            <p:nvPr/>
          </p:nvCxnSpPr>
          <p:spPr>
            <a:xfrm>
              <a:off x="2031054" y="3995416"/>
              <a:ext cx="455933" cy="433860"/>
            </a:xfrm>
            <a:prstGeom prst="straightConnector1">
              <a:avLst/>
            </a:prstGeom>
            <a:ln w="28575">
              <a:solidFill>
                <a:srgbClr val="C166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D9D742D-DA02-F847-8CB8-E62EF3C1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9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249409-EA4B-644B-9565-0AF4A9F2F1FD}"/>
              </a:ext>
            </a:extLst>
          </p:cNvPr>
          <p:cNvSpPr txBox="1">
            <a:spLocks/>
          </p:cNvSpPr>
          <p:nvPr/>
        </p:nvSpPr>
        <p:spPr>
          <a:xfrm>
            <a:off x="1815285" y="-118486"/>
            <a:ext cx="588659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6CD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0086CD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IE" dirty="0">
                <a:latin typeface="Dubai" panose="020B0503030403030204" pitchFamily="34" charset="-78"/>
                <a:cs typeface="Dubai" panose="020B0503030403030204" pitchFamily="34" charset="-78"/>
              </a:rPr>
              <a:t>Command line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1B3DDDD-5902-0045-BCF1-AFD7E1EE5B93}"/>
              </a:ext>
            </a:extLst>
          </p:cNvPr>
          <p:cNvSpPr txBox="1">
            <a:spLocks/>
          </p:cNvSpPr>
          <p:nvPr/>
        </p:nvSpPr>
        <p:spPr>
          <a:xfrm>
            <a:off x="162838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>
                <a:solidFill>
                  <a:srgbClr val="003B55"/>
                </a:solidFill>
                <a:latin typeface="Titillium Web Light"/>
                <a:sym typeface="Titillium Web Light"/>
              </a:rPr>
              <a:pPr/>
              <a:t>9</a:t>
            </a:fld>
            <a:endParaRPr lang="uk-UA" dirty="0">
              <a:solidFill>
                <a:srgbClr val="003B55"/>
              </a:solidFill>
              <a:latin typeface="Titillium Web Light"/>
              <a:sym typeface="Titillium Web 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3053CA-1C43-0349-8709-087DA06C8C70}"/>
              </a:ext>
            </a:extLst>
          </p:cNvPr>
          <p:cNvGrpSpPr/>
          <p:nvPr/>
        </p:nvGrpSpPr>
        <p:grpSpPr>
          <a:xfrm>
            <a:off x="971600" y="2153156"/>
            <a:ext cx="6884796" cy="1231340"/>
            <a:chOff x="1104302" y="3584692"/>
            <a:chExt cx="6884796" cy="12313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FA019-A78F-604A-AB85-1FEF443FA99E}"/>
                </a:ext>
              </a:extLst>
            </p:cNvPr>
            <p:cNvSpPr txBox="1"/>
            <p:nvPr/>
          </p:nvSpPr>
          <p:spPr>
            <a:xfrm>
              <a:off x="1104302" y="4415922"/>
              <a:ext cx="6884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dirty="0">
                  <a:solidFill>
                    <a:srgbClr val="C16669"/>
                  </a:solidFill>
                  <a:latin typeface="Courier" pitchFamily="2" charset="0"/>
                </a:rPr>
                <a:t>courseXX@login2:~$ </a:t>
              </a:r>
              <a:r>
                <a:rPr lang="en-IE" sz="2000" b="1" dirty="0">
                  <a:latin typeface="Courier" pitchFamily="2" charset="0"/>
                </a:rPr>
                <a:t>ls</a:t>
              </a:r>
              <a:r>
                <a:rPr lang="en-IE" sz="2000" dirty="0">
                  <a:latin typeface="Courier" pitchFamily="2" charset="0"/>
                </a:rPr>
                <a:t> </a:t>
              </a:r>
              <a:r>
                <a:rPr lang="en-IE" sz="2000" dirty="0">
                  <a:solidFill>
                    <a:srgbClr val="FF0000"/>
                  </a:solidFill>
                  <a:latin typeface="Courier" pitchFamily="2" charset="0"/>
                </a:rPr>
                <a:t>–lt </a:t>
              </a:r>
              <a:r>
                <a:rPr lang="en-IE" sz="2000" dirty="0">
                  <a:solidFill>
                    <a:srgbClr val="00B050"/>
                  </a:solidFill>
                  <a:latin typeface="Courier" pitchFamily="2" charset="0"/>
                </a:rPr>
                <a:t>--all </a:t>
              </a:r>
              <a:r>
                <a:rPr lang="en-IE" sz="2000" b="1" dirty="0">
                  <a:solidFill>
                    <a:srgbClr val="0070C0"/>
                  </a:solidFill>
                  <a:latin typeface="Courier" pitchFamily="2" charset="0"/>
                </a:rPr>
                <a:t>test/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402F17-2F17-F94C-9C0F-348440C89923}"/>
                </a:ext>
              </a:extLst>
            </p:cNvPr>
            <p:cNvSpPr txBox="1"/>
            <p:nvPr/>
          </p:nvSpPr>
          <p:spPr>
            <a:xfrm>
              <a:off x="2875669" y="3656863"/>
              <a:ext cx="1189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b="1" dirty="0"/>
                <a:t>Command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F0F782-E699-6340-8AA5-C37EC88C240F}"/>
                </a:ext>
              </a:extLst>
            </p:cNvPr>
            <p:cNvSpPr txBox="1"/>
            <p:nvPr/>
          </p:nvSpPr>
          <p:spPr>
            <a:xfrm>
              <a:off x="4115124" y="3852276"/>
              <a:ext cx="1286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dirty="0">
                  <a:solidFill>
                    <a:srgbClr val="FF0000"/>
                  </a:solidFill>
                </a:rPr>
                <a:t>Short option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BF6924-E015-9647-A6B1-46FA52D977E5}"/>
                </a:ext>
              </a:extLst>
            </p:cNvPr>
            <p:cNvSpPr txBox="1"/>
            <p:nvPr/>
          </p:nvSpPr>
          <p:spPr>
            <a:xfrm>
              <a:off x="4989608" y="3584692"/>
              <a:ext cx="1286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dirty="0">
                  <a:solidFill>
                    <a:srgbClr val="00B050"/>
                  </a:solidFill>
                </a:rPr>
                <a:t>Long option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567326-91AF-2C4C-B66B-B818A79AE968}"/>
                </a:ext>
              </a:extLst>
            </p:cNvPr>
            <p:cNvSpPr txBox="1"/>
            <p:nvPr/>
          </p:nvSpPr>
          <p:spPr>
            <a:xfrm>
              <a:off x="6381428" y="3807550"/>
              <a:ext cx="1286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b="1" dirty="0">
                  <a:solidFill>
                    <a:srgbClr val="0070C0"/>
                  </a:solidFill>
                </a:rPr>
                <a:t>Argument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718499-2901-8D4A-A0D8-470DD2870BE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470656" y="3995417"/>
              <a:ext cx="672461" cy="4235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3B5603-6362-7D49-8E12-B575FECD669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4758582" y="4190830"/>
              <a:ext cx="0" cy="2594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7098F2-C399-5143-B23D-2E9F17FEFCAD}"/>
                </a:ext>
              </a:extLst>
            </p:cNvPr>
            <p:cNvCxnSpPr>
              <a:cxnSpLocks/>
            </p:cNvCxnSpPr>
            <p:nvPr/>
          </p:nvCxnSpPr>
          <p:spPr>
            <a:xfrm>
              <a:off x="5561335" y="3923246"/>
              <a:ext cx="71731" cy="49575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D14F995-C8B0-9645-8BE0-9BC34E01DB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0192" y="4155926"/>
              <a:ext cx="701774" cy="30633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75364E-7C17-2042-AD95-87587CAF7328}"/>
                </a:ext>
              </a:extLst>
            </p:cNvPr>
            <p:cNvSpPr txBox="1"/>
            <p:nvPr/>
          </p:nvSpPr>
          <p:spPr>
            <a:xfrm>
              <a:off x="1532320" y="3687384"/>
              <a:ext cx="11899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600" b="1" dirty="0">
                  <a:solidFill>
                    <a:srgbClr val="C16669"/>
                  </a:solidFill>
                </a:rPr>
                <a:t>“Prompt”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755634C-D3E3-5344-93B2-9440CD6943F7}"/>
                </a:ext>
              </a:extLst>
            </p:cNvPr>
            <p:cNvCxnSpPr>
              <a:cxnSpLocks/>
            </p:cNvCxnSpPr>
            <p:nvPr/>
          </p:nvCxnSpPr>
          <p:spPr>
            <a:xfrm>
              <a:off x="2031054" y="3995416"/>
              <a:ext cx="455933" cy="433860"/>
            </a:xfrm>
            <a:prstGeom prst="straightConnector1">
              <a:avLst/>
            </a:prstGeom>
            <a:ln w="28575">
              <a:solidFill>
                <a:srgbClr val="C166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D9D742D-DA02-F847-8CB8-E62EF3C1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36" y="29699"/>
            <a:ext cx="1919705" cy="6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65032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81050</TotalTime>
  <Words>5178</Words>
  <Application>Microsoft Macintosh PowerPoint</Application>
  <PresentationFormat>On-screen Show (16:9)</PresentationFormat>
  <Paragraphs>1028</Paragraphs>
  <Slides>68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Courier</vt:lpstr>
      <vt:lpstr>Dosis Light</vt:lpstr>
      <vt:lpstr>Dubai</vt:lpstr>
      <vt:lpstr>Titillium Web Light</vt:lpstr>
      <vt:lpstr>Wingdings</vt:lpstr>
      <vt:lpstr>Mowbray template</vt:lpstr>
      <vt:lpstr>Introduction to Linux</vt:lpstr>
      <vt:lpstr>What you will learn</vt:lpstr>
      <vt:lpstr>Introduction to UNIX</vt:lpstr>
      <vt:lpstr>Starting a terminal</vt:lpstr>
      <vt:lpstr>Shell &amp; Kernel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Navigating through files and directories</vt:lpstr>
      <vt:lpstr>The directory tree</vt:lpstr>
      <vt:lpstr>The directory tree</vt:lpstr>
      <vt:lpstr>The directory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files and directories</vt:lpstr>
      <vt:lpstr>Making and removing; mkdir, rm</vt:lpstr>
      <vt:lpstr>Making and removing; mkdir, rm</vt:lpstr>
      <vt:lpstr>Moving and copying; mv, cp</vt:lpstr>
      <vt:lpstr>Creating a directory hierarchy 💻</vt:lpstr>
      <vt:lpstr>Useful Tools</vt:lpstr>
      <vt:lpstr>Writing to and Viewing files</vt:lpstr>
      <vt:lpstr>PowerPoint Presentation</vt:lpstr>
      <vt:lpstr>Special file operations; tar</vt:lpstr>
      <vt:lpstr>Special file operations; gzip</vt:lpstr>
      <vt:lpstr>tar-ing and gzip-ing a directory 💻</vt:lpstr>
      <vt:lpstr>Wildcards; *, ?, [ ]</vt:lpstr>
      <vt:lpstr>PowerPoint Presentation</vt:lpstr>
      <vt:lpstr>PowerPoint Presentation</vt:lpstr>
      <vt:lpstr>PowerPoint Presentation</vt:lpstr>
      <vt:lpstr>Changing Permissions with chmod</vt:lpstr>
      <vt:lpstr>Changing Permissions with chmod</vt:lpstr>
      <vt:lpstr>PowerPoint Presentation</vt:lpstr>
      <vt:lpstr>Pattern searching using grep</vt:lpstr>
      <vt:lpstr>Pipes</vt:lpstr>
      <vt:lpstr>Pipes – how do they work?</vt:lpstr>
      <vt:lpstr>sed – UNIX’s stream editor</vt:lpstr>
      <vt:lpstr>awk – language within UNIX</vt:lpstr>
      <vt:lpstr>awk – language within UNIX</vt:lpstr>
      <vt:lpstr>Loops and conditionals</vt:lpstr>
      <vt:lpstr>PowerPoint Presentation</vt:lpstr>
      <vt:lpstr>PowerPoint Presentation</vt:lpstr>
      <vt:lpstr>PowerPoint Presentation</vt:lpstr>
      <vt:lpstr>For loops in bash</vt:lpstr>
      <vt:lpstr>Functions in bash</vt:lpstr>
      <vt:lpstr>Comparison Operators</vt:lpstr>
      <vt:lpstr>Conditional statements in bash</vt:lpstr>
      <vt:lpstr>Bash scripting</vt:lpstr>
      <vt:lpstr>PowerPoint Presentation</vt:lpstr>
      <vt:lpstr>Text editors</vt:lpstr>
      <vt:lpstr>Text editors – Face-off </vt:lpstr>
      <vt:lpstr>PowerPoint Presentation</vt:lpstr>
      <vt:lpstr>PowerPoint Presentation</vt:lpstr>
      <vt:lpstr>PowerPoint Presentation</vt:lpstr>
      <vt:lpstr>SSH Keys</vt:lpstr>
      <vt:lpstr>Shell vs SSH (Secure Shell)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Christopher Werner</cp:lastModifiedBy>
  <cp:revision>591</cp:revision>
  <cp:lastPrinted>2018-07-31T15:55:09Z</cp:lastPrinted>
  <dcterms:modified xsi:type="dcterms:W3CDTF">2022-05-27T08:10:31Z</dcterms:modified>
</cp:coreProperties>
</file>